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8.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9.xml" ContentType="application/vnd.openxmlformats-officedocument.them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0.xml" ContentType="application/vnd.openxmlformats-officedocument.them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1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1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13.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14.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15.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1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17.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18.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19.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20.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21.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22.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23.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4"/>
    <p:sldMasterId id="2147483914" r:id="rId5"/>
    <p:sldMasterId id="2147483717" r:id="rId6"/>
    <p:sldMasterId id="2147483875" r:id="rId7"/>
    <p:sldMasterId id="2147483964" r:id="rId8"/>
    <p:sldMasterId id="2147483956" r:id="rId9"/>
    <p:sldMasterId id="2147484007" r:id="rId10"/>
    <p:sldMasterId id="2147484077" r:id="rId11"/>
    <p:sldMasterId id="2147484159" r:id="rId12"/>
    <p:sldMasterId id="2147484228" r:id="rId13"/>
    <p:sldMasterId id="2147484310" r:id="rId14"/>
    <p:sldMasterId id="2147484438" r:id="rId15"/>
    <p:sldMasterId id="2147483671" r:id="rId16"/>
    <p:sldMasterId id="2147484450" r:id="rId17"/>
    <p:sldMasterId id="2147484463" r:id="rId18"/>
    <p:sldMasterId id="2147484472" r:id="rId19"/>
    <p:sldMasterId id="2147484487" r:id="rId20"/>
    <p:sldMasterId id="2147484498" r:id="rId21"/>
    <p:sldMasterId id="2147484508" r:id="rId22"/>
    <p:sldMasterId id="2147484518" r:id="rId23"/>
    <p:sldMasterId id="2147484531" r:id="rId24"/>
    <p:sldMasterId id="2147484543" r:id="rId25"/>
    <p:sldMasterId id="2147484560" r:id="rId26"/>
    <p:sldMasterId id="2147484567" r:id="rId27"/>
  </p:sldMasterIdLst>
  <p:notesMasterIdLst>
    <p:notesMasterId r:id="rId146"/>
  </p:notesMasterIdLst>
  <p:sldIdLst>
    <p:sldId id="2145705920" r:id="rId28"/>
    <p:sldId id="2147376914" r:id="rId29"/>
    <p:sldId id="2147376896" r:id="rId30"/>
    <p:sldId id="2147376915" r:id="rId31"/>
    <p:sldId id="2145705923" r:id="rId32"/>
    <p:sldId id="2147376904" r:id="rId33"/>
    <p:sldId id="2147375425" r:id="rId34"/>
    <p:sldId id="2147376616" r:id="rId35"/>
    <p:sldId id="2147376633" r:id="rId36"/>
    <p:sldId id="2147376668" r:id="rId37"/>
    <p:sldId id="2147376620" r:id="rId38"/>
    <p:sldId id="2147376635" r:id="rId39"/>
    <p:sldId id="2147376987" r:id="rId40"/>
    <p:sldId id="2147376991" r:id="rId41"/>
    <p:sldId id="2147376647" r:id="rId42"/>
    <p:sldId id="2147376992" r:id="rId43"/>
    <p:sldId id="2147376670" r:id="rId44"/>
    <p:sldId id="2147375455" r:id="rId45"/>
    <p:sldId id="2147375431" r:id="rId46"/>
    <p:sldId id="2147376897" r:id="rId47"/>
    <p:sldId id="368" r:id="rId48"/>
    <p:sldId id="370" r:id="rId49"/>
    <p:sldId id="367" r:id="rId50"/>
    <p:sldId id="392" r:id="rId51"/>
    <p:sldId id="407" r:id="rId52"/>
    <p:sldId id="405" r:id="rId53"/>
    <p:sldId id="371" r:id="rId54"/>
    <p:sldId id="369" r:id="rId55"/>
    <p:sldId id="401" r:id="rId56"/>
    <p:sldId id="393" r:id="rId57"/>
    <p:sldId id="395" r:id="rId58"/>
    <p:sldId id="398" r:id="rId59"/>
    <p:sldId id="396" r:id="rId60"/>
    <p:sldId id="399" r:id="rId61"/>
    <p:sldId id="400" r:id="rId62"/>
    <p:sldId id="409" r:id="rId63"/>
    <p:sldId id="402" r:id="rId64"/>
    <p:sldId id="404" r:id="rId65"/>
    <p:sldId id="2147376910" r:id="rId66"/>
    <p:sldId id="380" r:id="rId67"/>
    <p:sldId id="406" r:id="rId68"/>
    <p:sldId id="381" r:id="rId69"/>
    <p:sldId id="383" r:id="rId70"/>
    <p:sldId id="436" r:id="rId71"/>
    <p:sldId id="422" r:id="rId72"/>
    <p:sldId id="418" r:id="rId73"/>
    <p:sldId id="415" r:id="rId74"/>
    <p:sldId id="420" r:id="rId75"/>
    <p:sldId id="435" r:id="rId76"/>
    <p:sldId id="423" r:id="rId77"/>
    <p:sldId id="419" r:id="rId78"/>
    <p:sldId id="424" r:id="rId79"/>
    <p:sldId id="431" r:id="rId80"/>
    <p:sldId id="426" r:id="rId81"/>
    <p:sldId id="427" r:id="rId82"/>
    <p:sldId id="432" r:id="rId83"/>
    <p:sldId id="414" r:id="rId84"/>
    <p:sldId id="2147376911" r:id="rId85"/>
    <p:sldId id="262" r:id="rId86"/>
    <p:sldId id="257" r:id="rId87"/>
    <p:sldId id="261" r:id="rId88"/>
    <p:sldId id="2147376555" r:id="rId89"/>
    <p:sldId id="2147376556" r:id="rId90"/>
    <p:sldId id="2147376557" r:id="rId91"/>
    <p:sldId id="445" r:id="rId92"/>
    <p:sldId id="2147376559" r:id="rId93"/>
    <p:sldId id="2147376560" r:id="rId94"/>
    <p:sldId id="446" r:id="rId95"/>
    <p:sldId id="2145706063" r:id="rId96"/>
    <p:sldId id="260" r:id="rId97"/>
    <p:sldId id="394" r:id="rId98"/>
    <p:sldId id="279" r:id="rId99"/>
    <p:sldId id="281" r:id="rId100"/>
    <p:sldId id="2147376905" r:id="rId101"/>
    <p:sldId id="2147376906" r:id="rId102"/>
    <p:sldId id="2147376907" r:id="rId103"/>
    <p:sldId id="356" r:id="rId104"/>
    <p:sldId id="349" r:id="rId105"/>
    <p:sldId id="397" r:id="rId106"/>
    <p:sldId id="385" r:id="rId107"/>
    <p:sldId id="386" r:id="rId108"/>
    <p:sldId id="2147376908" r:id="rId109"/>
    <p:sldId id="2147376909" r:id="rId110"/>
    <p:sldId id="2147376903" r:id="rId111"/>
    <p:sldId id="295" r:id="rId112"/>
    <p:sldId id="2145727451" r:id="rId113"/>
    <p:sldId id="2145727467" r:id="rId114"/>
    <p:sldId id="2145727456" r:id="rId115"/>
    <p:sldId id="2145727461" r:id="rId116"/>
    <p:sldId id="2145727458" r:id="rId117"/>
    <p:sldId id="2145727460" r:id="rId118"/>
    <p:sldId id="2145727465" r:id="rId119"/>
    <p:sldId id="2145727462" r:id="rId120"/>
    <p:sldId id="2145727457" r:id="rId121"/>
    <p:sldId id="2145727463" r:id="rId122"/>
    <p:sldId id="2145727464" r:id="rId123"/>
    <p:sldId id="2145727459" r:id="rId124"/>
    <p:sldId id="2145727466" r:id="rId125"/>
    <p:sldId id="2147376913" r:id="rId126"/>
    <p:sldId id="360" r:id="rId127"/>
    <p:sldId id="2147376912" r:id="rId128"/>
    <p:sldId id="310" r:id="rId129"/>
    <p:sldId id="309" r:id="rId130"/>
    <p:sldId id="311" r:id="rId131"/>
    <p:sldId id="348" r:id="rId132"/>
    <p:sldId id="350" r:id="rId133"/>
    <p:sldId id="353" r:id="rId134"/>
    <p:sldId id="361" r:id="rId135"/>
    <p:sldId id="362" r:id="rId136"/>
    <p:sldId id="363" r:id="rId137"/>
    <p:sldId id="357" r:id="rId138"/>
    <p:sldId id="364" r:id="rId139"/>
    <p:sldId id="2147376796" r:id="rId140"/>
    <p:sldId id="2147376993" r:id="rId141"/>
    <p:sldId id="2147376883" r:id="rId142"/>
    <p:sldId id="2145705891" r:id="rId143"/>
    <p:sldId id="329" r:id="rId144"/>
    <p:sldId id="2145705937" r:id="rId145"/>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756DF4-C93E-EEB0-5F68-F1E2B4CF3AE9}" v="6" dt="2022-02-05T16:48:36.802"/>
    <p1510:client id="{9D52DF6E-A8A9-4BA3-B842-C0563E7877A9}" v="617" dt="2022-02-05T19:46:25.960"/>
    <p1510:client id="{E6FCFFE6-519F-8B0C-74ED-01CE9D5A0D96}" v="6" dt="2022-02-04T21:44:52.491"/>
    <p1510:client id="{F2317C52-A600-4C85-8A43-6BFFADB051C2}" v="1845" dt="2022-02-05T18:37:57.712"/>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31"/>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18.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07" Type="http://schemas.openxmlformats.org/officeDocument/2006/relationships/slide" Target="slides/slide80.xml"/><Relationship Id="rId11" Type="http://schemas.openxmlformats.org/officeDocument/2006/relationships/slideMaster" Target="slideMasters/slideMaster8.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theme" Target="theme/theme1.xml"/><Relationship Id="rId5" Type="http://schemas.openxmlformats.org/officeDocument/2006/relationships/slideMaster" Target="slideMasters/slideMaster2.xml"/><Relationship Id="rId95" Type="http://schemas.openxmlformats.org/officeDocument/2006/relationships/slide" Target="slides/slide68.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134" Type="http://schemas.openxmlformats.org/officeDocument/2006/relationships/slide" Target="slides/slide107.xml"/><Relationship Id="rId139" Type="http://schemas.openxmlformats.org/officeDocument/2006/relationships/slide" Target="slides/slide112.xml"/><Relationship Id="rId80" Type="http://schemas.openxmlformats.org/officeDocument/2006/relationships/slide" Target="slides/slide53.xml"/><Relationship Id="rId85" Type="http://schemas.openxmlformats.org/officeDocument/2006/relationships/slide" Target="slides/slide58.xml"/><Relationship Id="rId150" Type="http://schemas.openxmlformats.org/officeDocument/2006/relationships/tableStyles" Target="tableStyles.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microsoft.com/office/2016/11/relationships/changesInfo" Target="changesInfos/changesInfo1.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xml"/><Relationship Id="rId24" Type="http://schemas.openxmlformats.org/officeDocument/2006/relationships/slideMaster" Target="slideMasters/slideMaster21.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61" Type="http://schemas.openxmlformats.org/officeDocument/2006/relationships/slide" Target="slides/slide34.xml"/><Relationship Id="rId82" Type="http://schemas.openxmlformats.org/officeDocument/2006/relationships/slide" Target="slides/slide55.xml"/><Relationship Id="rId152" Type="http://schemas.microsoft.com/office/2015/10/relationships/revisionInfo" Target="revisionInfo.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20" Type="http://schemas.openxmlformats.org/officeDocument/2006/relationships/slideMaster" Target="slideMasters/slideMaster17.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 Type="http://schemas.openxmlformats.org/officeDocument/2006/relationships/slideMaster" Target="slideMasters/slideMaster12.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7.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Master" Target="slideMasters/slideMaster23.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6" Type="http://schemas.openxmlformats.org/officeDocument/2006/relationships/slideMaster" Target="slideMasters/slideMaster13.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is, Deirdre" userId="b0e93313-266b-436c-90bf-ccedfd628762" providerId="ADAL" clId="{9D52DF6E-A8A9-4BA3-B842-C0563E7877A9}"/>
    <pc:docChg chg="undo redo custSel addSld delSld modSld sldOrd delMainMaster">
      <pc:chgData name="Lewis, Deirdre" userId="b0e93313-266b-436c-90bf-ccedfd628762" providerId="ADAL" clId="{9D52DF6E-A8A9-4BA3-B842-C0563E7877A9}" dt="2022-02-05T19:46:25.960" v="2022" actId="47"/>
      <pc:docMkLst>
        <pc:docMk/>
      </pc:docMkLst>
      <pc:sldChg chg="del">
        <pc:chgData name="Lewis, Deirdre" userId="b0e93313-266b-436c-90bf-ccedfd628762" providerId="ADAL" clId="{9D52DF6E-A8A9-4BA3-B842-C0563E7877A9}" dt="2022-02-04T21:47:04.711" v="1" actId="47"/>
        <pc:sldMkLst>
          <pc:docMk/>
          <pc:sldMk cId="347005183" sldId="256"/>
        </pc:sldMkLst>
      </pc:sldChg>
      <pc:sldChg chg="del">
        <pc:chgData name="Lewis, Deirdre" userId="b0e93313-266b-436c-90bf-ccedfd628762" providerId="ADAL" clId="{9D52DF6E-A8A9-4BA3-B842-C0563E7877A9}" dt="2022-02-04T21:47:14.350" v="3" actId="47"/>
        <pc:sldMkLst>
          <pc:docMk/>
          <pc:sldMk cId="3163277817" sldId="257"/>
        </pc:sldMkLst>
      </pc:sldChg>
      <pc:sldChg chg="del">
        <pc:chgData name="Lewis, Deirdre" userId="b0e93313-266b-436c-90bf-ccedfd628762" providerId="ADAL" clId="{9D52DF6E-A8A9-4BA3-B842-C0563E7877A9}" dt="2022-02-04T21:47:20.779" v="5" actId="47"/>
        <pc:sldMkLst>
          <pc:docMk/>
          <pc:sldMk cId="297228413" sldId="258"/>
        </pc:sldMkLst>
      </pc:sldChg>
      <pc:sldChg chg="del">
        <pc:chgData name="Lewis, Deirdre" userId="b0e93313-266b-436c-90bf-ccedfd628762" providerId="ADAL" clId="{9D52DF6E-A8A9-4BA3-B842-C0563E7877A9}" dt="2022-02-04T21:47:14.350" v="3" actId="47"/>
        <pc:sldMkLst>
          <pc:docMk/>
          <pc:sldMk cId="3842266729" sldId="259"/>
        </pc:sldMkLst>
      </pc:sldChg>
      <pc:sldChg chg="del">
        <pc:chgData name="Lewis, Deirdre" userId="b0e93313-266b-436c-90bf-ccedfd628762" providerId="ADAL" clId="{9D52DF6E-A8A9-4BA3-B842-C0563E7877A9}" dt="2022-02-04T21:47:20.779" v="5" actId="47"/>
        <pc:sldMkLst>
          <pc:docMk/>
          <pc:sldMk cId="1902021050" sldId="260"/>
        </pc:sldMkLst>
      </pc:sldChg>
      <pc:sldChg chg="del">
        <pc:chgData name="Lewis, Deirdre" userId="b0e93313-266b-436c-90bf-ccedfd628762" providerId="ADAL" clId="{9D52DF6E-A8A9-4BA3-B842-C0563E7877A9}" dt="2022-02-05T16:46:26.797" v="1506" actId="47"/>
        <pc:sldMkLst>
          <pc:docMk/>
          <pc:sldMk cId="2717031200" sldId="260"/>
        </pc:sldMkLst>
      </pc:sldChg>
      <pc:sldChg chg="del">
        <pc:chgData name="Lewis, Deirdre" userId="b0e93313-266b-436c-90bf-ccedfd628762" providerId="ADAL" clId="{9D52DF6E-A8A9-4BA3-B842-C0563E7877A9}" dt="2022-02-05T16:46:26.797" v="1506" actId="47"/>
        <pc:sldMkLst>
          <pc:docMk/>
          <pc:sldMk cId="3566202902" sldId="279"/>
        </pc:sldMkLst>
      </pc:sldChg>
      <pc:sldChg chg="modSp del mod">
        <pc:chgData name="Lewis, Deirdre" userId="b0e93313-266b-436c-90bf-ccedfd628762" providerId="ADAL" clId="{9D52DF6E-A8A9-4BA3-B842-C0563E7877A9}" dt="2022-02-05T18:18:51.413" v="1970" actId="14100"/>
        <pc:sldMkLst>
          <pc:docMk/>
          <pc:sldMk cId="506988765" sldId="281"/>
        </pc:sldMkLst>
        <pc:picChg chg="mod">
          <ac:chgData name="Lewis, Deirdre" userId="b0e93313-266b-436c-90bf-ccedfd628762" providerId="ADAL" clId="{9D52DF6E-A8A9-4BA3-B842-C0563E7877A9}" dt="2022-02-05T18:18:51.413" v="1970" actId="14100"/>
          <ac:picMkLst>
            <pc:docMk/>
            <pc:sldMk cId="506988765" sldId="281"/>
            <ac:picMk id="4" creationId="{19AA1D55-972B-4A78-AF85-91F7405CD8AD}"/>
          </ac:picMkLst>
        </pc:picChg>
      </pc:sldChg>
      <pc:sldChg chg="del">
        <pc:chgData name="Lewis, Deirdre" userId="b0e93313-266b-436c-90bf-ccedfd628762" providerId="ADAL" clId="{9D52DF6E-A8A9-4BA3-B842-C0563E7877A9}" dt="2022-02-05T16:46:26.797" v="1506" actId="47"/>
        <pc:sldMkLst>
          <pc:docMk/>
          <pc:sldMk cId="3284242593" sldId="349"/>
        </pc:sldMkLst>
      </pc:sldChg>
      <pc:sldChg chg="del">
        <pc:chgData name="Lewis, Deirdre" userId="b0e93313-266b-436c-90bf-ccedfd628762" providerId="ADAL" clId="{9D52DF6E-A8A9-4BA3-B842-C0563E7877A9}" dt="2022-02-05T16:46:26.797" v="1506" actId="47"/>
        <pc:sldMkLst>
          <pc:docMk/>
          <pc:sldMk cId="2736766106" sldId="356"/>
        </pc:sldMkLst>
      </pc:sldChg>
      <pc:sldChg chg="del">
        <pc:chgData name="Lewis, Deirdre" userId="b0e93313-266b-436c-90bf-ccedfd628762" providerId="ADAL" clId="{9D52DF6E-A8A9-4BA3-B842-C0563E7877A9}" dt="2022-02-05T19:46:24.061" v="2021" actId="47"/>
        <pc:sldMkLst>
          <pc:docMk/>
          <pc:sldMk cId="4153804085" sldId="365"/>
        </pc:sldMkLst>
      </pc:sldChg>
      <pc:sldChg chg="del">
        <pc:chgData name="Lewis, Deirdre" userId="b0e93313-266b-436c-90bf-ccedfd628762" providerId="ADAL" clId="{9D52DF6E-A8A9-4BA3-B842-C0563E7877A9}" dt="2022-02-05T19:46:25.960" v="2022" actId="47"/>
        <pc:sldMkLst>
          <pc:docMk/>
          <pc:sldMk cId="3252194451" sldId="366"/>
        </pc:sldMkLst>
      </pc:sldChg>
      <pc:sldChg chg="del">
        <pc:chgData name="Lewis, Deirdre" userId="b0e93313-266b-436c-90bf-ccedfd628762" providerId="ADAL" clId="{9D52DF6E-A8A9-4BA3-B842-C0563E7877A9}" dt="2022-02-05T16:46:26.797" v="1506" actId="47"/>
        <pc:sldMkLst>
          <pc:docMk/>
          <pc:sldMk cId="2521782587" sldId="385"/>
        </pc:sldMkLst>
      </pc:sldChg>
      <pc:sldChg chg="del">
        <pc:chgData name="Lewis, Deirdre" userId="b0e93313-266b-436c-90bf-ccedfd628762" providerId="ADAL" clId="{9D52DF6E-A8A9-4BA3-B842-C0563E7877A9}" dt="2022-02-05T16:46:26.797" v="1506" actId="47"/>
        <pc:sldMkLst>
          <pc:docMk/>
          <pc:sldMk cId="1282891756" sldId="386"/>
        </pc:sldMkLst>
      </pc:sldChg>
      <pc:sldChg chg="del">
        <pc:chgData name="Lewis, Deirdre" userId="b0e93313-266b-436c-90bf-ccedfd628762" providerId="ADAL" clId="{9D52DF6E-A8A9-4BA3-B842-C0563E7877A9}" dt="2022-02-05T16:46:26.797" v="1506" actId="47"/>
        <pc:sldMkLst>
          <pc:docMk/>
          <pc:sldMk cId="1150990935" sldId="394"/>
        </pc:sldMkLst>
      </pc:sldChg>
      <pc:sldChg chg="del">
        <pc:chgData name="Lewis, Deirdre" userId="b0e93313-266b-436c-90bf-ccedfd628762" providerId="ADAL" clId="{9D52DF6E-A8A9-4BA3-B842-C0563E7877A9}" dt="2022-02-05T16:46:26.797" v="1506" actId="47"/>
        <pc:sldMkLst>
          <pc:docMk/>
          <pc:sldMk cId="3725007958" sldId="397"/>
        </pc:sldMkLst>
      </pc:sldChg>
      <pc:sldChg chg="modSp mod">
        <pc:chgData name="Lewis, Deirdre" userId="b0e93313-266b-436c-90bf-ccedfd628762" providerId="ADAL" clId="{9D52DF6E-A8A9-4BA3-B842-C0563E7877A9}" dt="2022-02-05T16:52:04.257" v="1507" actId="27636"/>
        <pc:sldMkLst>
          <pc:docMk/>
          <pc:sldMk cId="2034324660" sldId="415"/>
        </pc:sldMkLst>
        <pc:spChg chg="mod">
          <ac:chgData name="Lewis, Deirdre" userId="b0e93313-266b-436c-90bf-ccedfd628762" providerId="ADAL" clId="{9D52DF6E-A8A9-4BA3-B842-C0563E7877A9}" dt="2022-02-05T16:52:04.257" v="1507" actId="27636"/>
          <ac:spMkLst>
            <pc:docMk/>
            <pc:sldMk cId="2034324660" sldId="415"/>
            <ac:spMk id="3" creationId="{00000000-0000-0000-0000-000000000000}"/>
          </ac:spMkLst>
        </pc:spChg>
      </pc:sldChg>
      <pc:sldChg chg="modSp mod">
        <pc:chgData name="Lewis, Deirdre" userId="b0e93313-266b-436c-90bf-ccedfd628762" providerId="ADAL" clId="{9D52DF6E-A8A9-4BA3-B842-C0563E7877A9}" dt="2022-02-05T16:52:04.263" v="1508" actId="27636"/>
        <pc:sldMkLst>
          <pc:docMk/>
          <pc:sldMk cId="4235978214" sldId="420"/>
        </pc:sldMkLst>
        <pc:spChg chg="mod">
          <ac:chgData name="Lewis, Deirdre" userId="b0e93313-266b-436c-90bf-ccedfd628762" providerId="ADAL" clId="{9D52DF6E-A8A9-4BA3-B842-C0563E7877A9}" dt="2022-02-05T16:52:04.263" v="1508" actId="27636"/>
          <ac:spMkLst>
            <pc:docMk/>
            <pc:sldMk cId="4235978214" sldId="420"/>
            <ac:spMk id="3" creationId="{00000000-0000-0000-0000-000000000000}"/>
          </ac:spMkLst>
        </pc:spChg>
      </pc:sldChg>
      <pc:sldChg chg="modSp mod">
        <pc:chgData name="Lewis, Deirdre" userId="b0e93313-266b-436c-90bf-ccedfd628762" providerId="ADAL" clId="{9D52DF6E-A8A9-4BA3-B842-C0563E7877A9}" dt="2022-02-05T18:57:58.290" v="2017" actId="13926"/>
        <pc:sldMkLst>
          <pc:docMk/>
          <pc:sldMk cId="1833481076" sldId="2145705891"/>
        </pc:sldMkLst>
        <pc:spChg chg="mod">
          <ac:chgData name="Lewis, Deirdre" userId="b0e93313-266b-436c-90bf-ccedfd628762" providerId="ADAL" clId="{9D52DF6E-A8A9-4BA3-B842-C0563E7877A9}" dt="2022-02-05T18:57:58.290" v="2017" actId="13926"/>
          <ac:spMkLst>
            <pc:docMk/>
            <pc:sldMk cId="1833481076" sldId="2145705891"/>
            <ac:spMk id="8" creationId="{3C7F5D8A-5DA4-4A63-BFB8-6FF1538692A8}"/>
          </ac:spMkLst>
        </pc:spChg>
      </pc:sldChg>
      <pc:sldChg chg="ord">
        <pc:chgData name="Lewis, Deirdre" userId="b0e93313-266b-436c-90bf-ccedfd628762" providerId="ADAL" clId="{9D52DF6E-A8A9-4BA3-B842-C0563E7877A9}" dt="2022-02-04T22:10:12.256" v="66"/>
        <pc:sldMkLst>
          <pc:docMk/>
          <pc:sldMk cId="2734577751" sldId="2145705923"/>
        </pc:sldMkLst>
      </pc:sldChg>
      <pc:sldChg chg="modSp mod">
        <pc:chgData name="Lewis, Deirdre" userId="b0e93313-266b-436c-90bf-ccedfd628762" providerId="ADAL" clId="{9D52DF6E-A8A9-4BA3-B842-C0563E7877A9}" dt="2022-02-04T21:47:42.489" v="19" actId="20577"/>
        <pc:sldMkLst>
          <pc:docMk/>
          <pc:sldMk cId="1730892831" sldId="2145705937"/>
        </pc:sldMkLst>
        <pc:spChg chg="mod">
          <ac:chgData name="Lewis, Deirdre" userId="b0e93313-266b-436c-90bf-ccedfd628762" providerId="ADAL" clId="{9D52DF6E-A8A9-4BA3-B842-C0563E7877A9}" dt="2022-02-04T21:47:42.489" v="19" actId="20577"/>
          <ac:spMkLst>
            <pc:docMk/>
            <pc:sldMk cId="1730892831" sldId="2145705937"/>
            <ac:spMk id="3" creationId="{6DF7AD64-54FA-441D-A87A-4EF4BE745558}"/>
          </ac:spMkLst>
        </pc:spChg>
      </pc:sldChg>
      <pc:sldChg chg="del">
        <pc:chgData name="Lewis, Deirdre" userId="b0e93313-266b-436c-90bf-ccedfd628762" providerId="ADAL" clId="{9D52DF6E-A8A9-4BA3-B842-C0563E7877A9}" dt="2022-02-04T21:47:08.648" v="2" actId="47"/>
        <pc:sldMkLst>
          <pc:docMk/>
          <pc:sldMk cId="2897264528" sldId="2145706023"/>
        </pc:sldMkLst>
      </pc:sldChg>
      <pc:sldChg chg="del">
        <pc:chgData name="Lewis, Deirdre" userId="b0e93313-266b-436c-90bf-ccedfd628762" providerId="ADAL" clId="{9D52DF6E-A8A9-4BA3-B842-C0563E7877A9}" dt="2022-02-04T21:47:08.648" v="2" actId="47"/>
        <pc:sldMkLst>
          <pc:docMk/>
          <pc:sldMk cId="1588891313" sldId="2145706024"/>
        </pc:sldMkLst>
      </pc:sldChg>
      <pc:sldChg chg="addSp delSp modSp mod ord">
        <pc:chgData name="Lewis, Deirdre" userId="b0e93313-266b-436c-90bf-ccedfd628762" providerId="ADAL" clId="{9D52DF6E-A8A9-4BA3-B842-C0563E7877A9}" dt="2022-02-05T18:54:07.475" v="2011" actId="1076"/>
        <pc:sldMkLst>
          <pc:docMk/>
          <pc:sldMk cId="270996562" sldId="2145706063"/>
        </pc:sldMkLst>
        <pc:spChg chg="add mod">
          <ac:chgData name="Lewis, Deirdre" userId="b0e93313-266b-436c-90bf-ccedfd628762" providerId="ADAL" clId="{9D52DF6E-A8A9-4BA3-B842-C0563E7877A9}" dt="2022-02-05T18:54:07.475" v="2011" actId="1076"/>
          <ac:spMkLst>
            <pc:docMk/>
            <pc:sldMk cId="270996562" sldId="2145706063"/>
            <ac:spMk id="9" creationId="{30595279-FF92-489A-B6B1-5FA137753F39}"/>
          </ac:spMkLst>
        </pc:spChg>
        <pc:spChg chg="mod">
          <ac:chgData name="Lewis, Deirdre" userId="b0e93313-266b-436c-90bf-ccedfd628762" providerId="ADAL" clId="{9D52DF6E-A8A9-4BA3-B842-C0563E7877A9}" dt="2022-02-04T23:05:21.642" v="1070" actId="1076"/>
          <ac:spMkLst>
            <pc:docMk/>
            <pc:sldMk cId="270996562" sldId="2145706063"/>
            <ac:spMk id="12" creationId="{9DDF1B85-2E3F-4D2E-B9ED-53F3F3D62AF0}"/>
          </ac:spMkLst>
        </pc:spChg>
        <pc:picChg chg="add del mod">
          <ac:chgData name="Lewis, Deirdre" userId="b0e93313-266b-436c-90bf-ccedfd628762" providerId="ADAL" clId="{9D52DF6E-A8A9-4BA3-B842-C0563E7877A9}" dt="2022-02-05T18:53:17.872" v="2000" actId="478"/>
          <ac:picMkLst>
            <pc:docMk/>
            <pc:sldMk cId="270996562" sldId="2145706063"/>
            <ac:picMk id="2" creationId="{32204AAD-E6B2-42C9-B271-E11A683327C1}"/>
          </ac:picMkLst>
        </pc:picChg>
      </pc:sldChg>
      <pc:sldChg chg="modSp mod">
        <pc:chgData name="Lewis, Deirdre" userId="b0e93313-266b-436c-90bf-ccedfd628762" providerId="ADAL" clId="{9D52DF6E-A8A9-4BA3-B842-C0563E7877A9}" dt="2022-02-04T22:10:19.833" v="67" actId="27636"/>
        <pc:sldMkLst>
          <pc:docMk/>
          <pc:sldMk cId="3982250439" sldId="2145727459"/>
        </pc:sldMkLst>
        <pc:spChg chg="mod">
          <ac:chgData name="Lewis, Deirdre" userId="b0e93313-266b-436c-90bf-ccedfd628762" providerId="ADAL" clId="{9D52DF6E-A8A9-4BA3-B842-C0563E7877A9}" dt="2022-02-04T22:10:19.833" v="67" actId="27636"/>
          <ac:spMkLst>
            <pc:docMk/>
            <pc:sldMk cId="3982250439" sldId="2145727459"/>
            <ac:spMk id="5" creationId="{D317DA13-841F-4340-8275-599793359219}"/>
          </ac:spMkLst>
        </pc:spChg>
      </pc:sldChg>
      <pc:sldChg chg="modSp mod">
        <pc:chgData name="Lewis, Deirdre" userId="b0e93313-266b-436c-90bf-ccedfd628762" providerId="ADAL" clId="{9D52DF6E-A8A9-4BA3-B842-C0563E7877A9}" dt="2022-02-05T19:22:04.226" v="2018" actId="1076"/>
        <pc:sldMkLst>
          <pc:docMk/>
          <pc:sldMk cId="2854209028" sldId="2147376635"/>
        </pc:sldMkLst>
        <pc:grpChg chg="mod">
          <ac:chgData name="Lewis, Deirdre" userId="b0e93313-266b-436c-90bf-ccedfd628762" providerId="ADAL" clId="{9D52DF6E-A8A9-4BA3-B842-C0563E7877A9}" dt="2022-02-05T19:22:04.226" v="2018" actId="1076"/>
          <ac:grpSpMkLst>
            <pc:docMk/>
            <pc:sldMk cId="2854209028" sldId="2147376635"/>
            <ac:grpSpMk id="12" creationId="{8E1A8DC1-B26B-42BA-AEDB-AE4831C6E8E4}"/>
          </ac:grpSpMkLst>
        </pc:grpChg>
      </pc:sldChg>
      <pc:sldChg chg="modSp mod">
        <pc:chgData name="Lewis, Deirdre" userId="b0e93313-266b-436c-90bf-ccedfd628762" providerId="ADAL" clId="{9D52DF6E-A8A9-4BA3-B842-C0563E7877A9}" dt="2022-02-05T19:23:14.380" v="2019" actId="20577"/>
        <pc:sldMkLst>
          <pc:docMk/>
          <pc:sldMk cId="3426659022" sldId="2147376647"/>
        </pc:sldMkLst>
        <pc:spChg chg="mod">
          <ac:chgData name="Lewis, Deirdre" userId="b0e93313-266b-436c-90bf-ccedfd628762" providerId="ADAL" clId="{9D52DF6E-A8A9-4BA3-B842-C0563E7877A9}" dt="2022-02-05T19:23:14.380" v="2019" actId="20577"/>
          <ac:spMkLst>
            <pc:docMk/>
            <pc:sldMk cId="3426659022" sldId="2147376647"/>
            <ac:spMk id="7" creationId="{B5DAC570-A220-4FAE-BF02-58A9653BE392}"/>
          </ac:spMkLst>
        </pc:spChg>
      </pc:sldChg>
      <pc:sldChg chg="addSp delSp modSp del mod">
        <pc:chgData name="Lewis, Deirdre" userId="b0e93313-266b-436c-90bf-ccedfd628762" providerId="ADAL" clId="{9D52DF6E-A8A9-4BA3-B842-C0563E7877A9}" dt="2022-02-04T23:04:12.621" v="1067" actId="47"/>
        <pc:sldMkLst>
          <pc:docMk/>
          <pc:sldMk cId="196473621" sldId="2147376820"/>
        </pc:sldMkLst>
        <pc:spChg chg="mod">
          <ac:chgData name="Lewis, Deirdre" userId="b0e93313-266b-436c-90bf-ccedfd628762" providerId="ADAL" clId="{9D52DF6E-A8A9-4BA3-B842-C0563E7877A9}" dt="2022-02-04T22:08:09.344" v="49" actId="20577"/>
          <ac:spMkLst>
            <pc:docMk/>
            <pc:sldMk cId="196473621" sldId="2147376820"/>
            <ac:spMk id="2" creationId="{324E0CA5-7266-4CAC-B038-D45FEFA50547}"/>
          </ac:spMkLst>
        </pc:spChg>
        <pc:spChg chg="add mod">
          <ac:chgData name="Lewis, Deirdre" userId="b0e93313-266b-436c-90bf-ccedfd628762" providerId="ADAL" clId="{9D52DF6E-A8A9-4BA3-B842-C0563E7877A9}" dt="2022-02-04T23:03:23.820" v="1065" actId="1076"/>
          <ac:spMkLst>
            <pc:docMk/>
            <pc:sldMk cId="196473621" sldId="2147376820"/>
            <ac:spMk id="8" creationId="{1E5DE1E9-DBEF-4AA0-B7E7-6AB854C8D8BE}"/>
          </ac:spMkLst>
        </pc:spChg>
        <pc:graphicFrameChg chg="del mod">
          <ac:chgData name="Lewis, Deirdre" userId="b0e93313-266b-436c-90bf-ccedfd628762" providerId="ADAL" clId="{9D52DF6E-A8A9-4BA3-B842-C0563E7877A9}" dt="2022-02-04T23:00:53.617" v="1050" actId="478"/>
          <ac:graphicFrameMkLst>
            <pc:docMk/>
            <pc:sldMk cId="196473621" sldId="2147376820"/>
            <ac:graphicFrameMk id="39" creationId="{6B098C88-7020-47B6-9A8B-5456C57106D3}"/>
          </ac:graphicFrameMkLst>
        </pc:graphicFrameChg>
        <pc:picChg chg="add mod">
          <ac:chgData name="Lewis, Deirdre" userId="b0e93313-266b-436c-90bf-ccedfd628762" providerId="ADAL" clId="{9D52DF6E-A8A9-4BA3-B842-C0563E7877A9}" dt="2022-02-04T23:03:25.869" v="1066" actId="1076"/>
          <ac:picMkLst>
            <pc:docMk/>
            <pc:sldMk cId="196473621" sldId="2147376820"/>
            <ac:picMk id="4" creationId="{48B5EE87-A28E-4D03-B3C1-8AF4A79C5B4A}"/>
          </ac:picMkLst>
        </pc:picChg>
      </pc:sldChg>
      <pc:sldChg chg="del">
        <pc:chgData name="Lewis, Deirdre" userId="b0e93313-266b-436c-90bf-ccedfd628762" providerId="ADAL" clId="{9D52DF6E-A8A9-4BA3-B842-C0563E7877A9}" dt="2022-02-05T17:22:59.716" v="1673" actId="47"/>
        <pc:sldMkLst>
          <pc:docMk/>
          <pc:sldMk cId="1372509158" sldId="2147376868"/>
        </pc:sldMkLst>
      </pc:sldChg>
      <pc:sldChg chg="del">
        <pc:chgData name="Lewis, Deirdre" userId="b0e93313-266b-436c-90bf-ccedfd628762" providerId="ADAL" clId="{9D52DF6E-A8A9-4BA3-B842-C0563E7877A9}" dt="2022-02-05T17:22:56.713" v="1672" actId="47"/>
        <pc:sldMkLst>
          <pc:docMk/>
          <pc:sldMk cId="3199160372" sldId="2147376869"/>
        </pc:sldMkLst>
      </pc:sldChg>
      <pc:sldChg chg="del">
        <pc:chgData name="Lewis, Deirdre" userId="b0e93313-266b-436c-90bf-ccedfd628762" providerId="ADAL" clId="{9D52DF6E-A8A9-4BA3-B842-C0563E7877A9}" dt="2022-02-05T17:22:56.713" v="1672" actId="47"/>
        <pc:sldMkLst>
          <pc:docMk/>
          <pc:sldMk cId="1153037471" sldId="2147376870"/>
        </pc:sldMkLst>
      </pc:sldChg>
      <pc:sldChg chg="del">
        <pc:chgData name="Lewis, Deirdre" userId="b0e93313-266b-436c-90bf-ccedfd628762" providerId="ADAL" clId="{9D52DF6E-A8A9-4BA3-B842-C0563E7877A9}" dt="2022-02-04T21:47:23.083" v="6" actId="47"/>
        <pc:sldMkLst>
          <pc:docMk/>
          <pc:sldMk cId="3335868980" sldId="2147376872"/>
        </pc:sldMkLst>
      </pc:sldChg>
      <pc:sldChg chg="del">
        <pc:chgData name="Lewis, Deirdre" userId="b0e93313-266b-436c-90bf-ccedfd628762" providerId="ADAL" clId="{9D52DF6E-A8A9-4BA3-B842-C0563E7877A9}" dt="2022-02-04T21:47:24.299" v="7" actId="47"/>
        <pc:sldMkLst>
          <pc:docMk/>
          <pc:sldMk cId="689042484" sldId="2147376873"/>
        </pc:sldMkLst>
      </pc:sldChg>
      <pc:sldChg chg="del">
        <pc:chgData name="Lewis, Deirdre" userId="b0e93313-266b-436c-90bf-ccedfd628762" providerId="ADAL" clId="{9D52DF6E-A8A9-4BA3-B842-C0563E7877A9}" dt="2022-02-05T17:22:56.713" v="1672" actId="47"/>
        <pc:sldMkLst>
          <pc:docMk/>
          <pc:sldMk cId="2730633941" sldId="2147376874"/>
        </pc:sldMkLst>
      </pc:sldChg>
      <pc:sldChg chg="del">
        <pc:chgData name="Lewis, Deirdre" userId="b0e93313-266b-436c-90bf-ccedfd628762" providerId="ADAL" clId="{9D52DF6E-A8A9-4BA3-B842-C0563E7877A9}" dt="2022-02-04T21:47:24.903" v="8" actId="47"/>
        <pc:sldMkLst>
          <pc:docMk/>
          <pc:sldMk cId="729335304" sldId="2147376875"/>
        </pc:sldMkLst>
      </pc:sldChg>
      <pc:sldChg chg="del">
        <pc:chgData name="Lewis, Deirdre" userId="b0e93313-266b-436c-90bf-ccedfd628762" providerId="ADAL" clId="{9D52DF6E-A8A9-4BA3-B842-C0563E7877A9}" dt="2022-02-04T21:47:25.418" v="9" actId="47"/>
        <pc:sldMkLst>
          <pc:docMk/>
          <pc:sldMk cId="3034159353" sldId="2147376876"/>
        </pc:sldMkLst>
      </pc:sldChg>
      <pc:sldChg chg="del">
        <pc:chgData name="Lewis, Deirdre" userId="b0e93313-266b-436c-90bf-ccedfd628762" providerId="ADAL" clId="{9D52DF6E-A8A9-4BA3-B842-C0563E7877A9}" dt="2022-02-04T21:47:17.857" v="4" actId="47"/>
        <pc:sldMkLst>
          <pc:docMk/>
          <pc:sldMk cId="2380055170" sldId="2147376877"/>
        </pc:sldMkLst>
      </pc:sldChg>
      <pc:sldChg chg="del">
        <pc:chgData name="Lewis, Deirdre" userId="b0e93313-266b-436c-90bf-ccedfd628762" providerId="ADAL" clId="{9D52DF6E-A8A9-4BA3-B842-C0563E7877A9}" dt="2022-02-04T21:47:17.857" v="4" actId="47"/>
        <pc:sldMkLst>
          <pc:docMk/>
          <pc:sldMk cId="3812792895" sldId="2147376878"/>
        </pc:sldMkLst>
      </pc:sldChg>
      <pc:sldChg chg="del">
        <pc:chgData name="Lewis, Deirdre" userId="b0e93313-266b-436c-90bf-ccedfd628762" providerId="ADAL" clId="{9D52DF6E-A8A9-4BA3-B842-C0563E7877A9}" dt="2022-02-05T19:33:25.890" v="2020" actId="47"/>
        <pc:sldMkLst>
          <pc:docMk/>
          <pc:sldMk cId="4095023469" sldId="2147376882"/>
        </pc:sldMkLst>
      </pc:sldChg>
      <pc:sldChg chg="del">
        <pc:chgData name="Lewis, Deirdre" userId="b0e93313-266b-436c-90bf-ccedfd628762" providerId="ADAL" clId="{9D52DF6E-A8A9-4BA3-B842-C0563E7877A9}" dt="2022-02-04T21:47:14.350" v="3" actId="47"/>
        <pc:sldMkLst>
          <pc:docMk/>
          <pc:sldMk cId="2962521076" sldId="2147376886"/>
        </pc:sldMkLst>
      </pc:sldChg>
      <pc:sldChg chg="del">
        <pc:chgData name="Lewis, Deirdre" userId="b0e93313-266b-436c-90bf-ccedfd628762" providerId="ADAL" clId="{9D52DF6E-A8A9-4BA3-B842-C0563E7877A9}" dt="2022-02-04T21:47:14.350" v="3" actId="47"/>
        <pc:sldMkLst>
          <pc:docMk/>
          <pc:sldMk cId="668268079" sldId="2147376887"/>
        </pc:sldMkLst>
      </pc:sldChg>
      <pc:sldChg chg="del">
        <pc:chgData name="Lewis, Deirdre" userId="b0e93313-266b-436c-90bf-ccedfd628762" providerId="ADAL" clId="{9D52DF6E-A8A9-4BA3-B842-C0563E7877A9}" dt="2022-02-04T21:47:14.350" v="3" actId="47"/>
        <pc:sldMkLst>
          <pc:docMk/>
          <pc:sldMk cId="1334821391" sldId="2147376888"/>
        </pc:sldMkLst>
      </pc:sldChg>
      <pc:sldChg chg="del">
        <pc:chgData name="Lewis, Deirdre" userId="b0e93313-266b-436c-90bf-ccedfd628762" providerId="ADAL" clId="{9D52DF6E-A8A9-4BA3-B842-C0563E7877A9}" dt="2022-02-04T21:47:14.350" v="3" actId="47"/>
        <pc:sldMkLst>
          <pc:docMk/>
          <pc:sldMk cId="3049117540" sldId="2147376889"/>
        </pc:sldMkLst>
      </pc:sldChg>
      <pc:sldChg chg="del">
        <pc:chgData name="Lewis, Deirdre" userId="b0e93313-266b-436c-90bf-ccedfd628762" providerId="ADAL" clId="{9D52DF6E-A8A9-4BA3-B842-C0563E7877A9}" dt="2022-02-04T21:47:20.779" v="5" actId="47"/>
        <pc:sldMkLst>
          <pc:docMk/>
          <pc:sldMk cId="2923873123" sldId="2147376890"/>
        </pc:sldMkLst>
      </pc:sldChg>
      <pc:sldChg chg="del">
        <pc:chgData name="Lewis, Deirdre" userId="b0e93313-266b-436c-90bf-ccedfd628762" providerId="ADAL" clId="{9D52DF6E-A8A9-4BA3-B842-C0563E7877A9}" dt="2022-02-04T21:47:20.779" v="5" actId="47"/>
        <pc:sldMkLst>
          <pc:docMk/>
          <pc:sldMk cId="741062455" sldId="2147376891"/>
        </pc:sldMkLst>
      </pc:sldChg>
      <pc:sldChg chg="del">
        <pc:chgData name="Lewis, Deirdre" userId="b0e93313-266b-436c-90bf-ccedfd628762" providerId="ADAL" clId="{9D52DF6E-A8A9-4BA3-B842-C0563E7877A9}" dt="2022-02-04T21:46:59.919" v="0" actId="47"/>
        <pc:sldMkLst>
          <pc:docMk/>
          <pc:sldMk cId="1216023142" sldId="2147376893"/>
        </pc:sldMkLst>
      </pc:sldChg>
      <pc:sldChg chg="del">
        <pc:chgData name="Lewis, Deirdre" userId="b0e93313-266b-436c-90bf-ccedfd628762" providerId="ADAL" clId="{9D52DF6E-A8A9-4BA3-B842-C0563E7877A9}" dt="2022-02-04T23:27:47.176" v="1131" actId="47"/>
        <pc:sldMkLst>
          <pc:docMk/>
          <pc:sldMk cId="2336073585" sldId="2147376894"/>
        </pc:sldMkLst>
      </pc:sldChg>
      <pc:sldChg chg="del">
        <pc:chgData name="Lewis, Deirdre" userId="b0e93313-266b-436c-90bf-ccedfd628762" providerId="ADAL" clId="{9D52DF6E-A8A9-4BA3-B842-C0563E7877A9}" dt="2022-02-04T21:47:27.052" v="11" actId="47"/>
        <pc:sldMkLst>
          <pc:docMk/>
          <pc:sldMk cId="3400253443" sldId="2147376895"/>
        </pc:sldMkLst>
      </pc:sldChg>
      <pc:sldChg chg="addSp delSp modSp mod">
        <pc:chgData name="Lewis, Deirdre" userId="b0e93313-266b-436c-90bf-ccedfd628762" providerId="ADAL" clId="{9D52DF6E-A8A9-4BA3-B842-C0563E7877A9}" dt="2022-02-05T16:56:02.932" v="1662" actId="20577"/>
        <pc:sldMkLst>
          <pc:docMk/>
          <pc:sldMk cId="844822680" sldId="2147376896"/>
        </pc:sldMkLst>
        <pc:spChg chg="mod">
          <ac:chgData name="Lewis, Deirdre" userId="b0e93313-266b-436c-90bf-ccedfd628762" providerId="ADAL" clId="{9D52DF6E-A8A9-4BA3-B842-C0563E7877A9}" dt="2022-02-05T16:13:29.283" v="1161" actId="1076"/>
          <ac:spMkLst>
            <pc:docMk/>
            <pc:sldMk cId="844822680" sldId="2147376896"/>
            <ac:spMk id="2" creationId="{324E0CA5-7266-4CAC-B038-D45FEFA50547}"/>
          </ac:spMkLst>
        </pc:spChg>
        <pc:spChg chg="del mod">
          <ac:chgData name="Lewis, Deirdre" userId="b0e93313-266b-436c-90bf-ccedfd628762" providerId="ADAL" clId="{9D52DF6E-A8A9-4BA3-B842-C0563E7877A9}" dt="2022-02-04T22:30:46.736" v="663" actId="478"/>
          <ac:spMkLst>
            <pc:docMk/>
            <pc:sldMk cId="844822680" sldId="2147376896"/>
            <ac:spMk id="4" creationId="{D457E1D4-CE60-4142-8CD8-548DDE3906FB}"/>
          </ac:spMkLst>
        </pc:spChg>
        <pc:spChg chg="mod">
          <ac:chgData name="Lewis, Deirdre" userId="b0e93313-266b-436c-90bf-ccedfd628762" providerId="ADAL" clId="{9D52DF6E-A8A9-4BA3-B842-C0563E7877A9}" dt="2022-02-05T16:56:02.932" v="1662" actId="20577"/>
          <ac:spMkLst>
            <pc:docMk/>
            <pc:sldMk cId="844822680" sldId="2147376896"/>
            <ac:spMk id="5" creationId="{D44C16E1-EB58-4567-BD2E-F3555D92A56F}"/>
          </ac:spMkLst>
        </pc:spChg>
        <pc:spChg chg="mod">
          <ac:chgData name="Lewis, Deirdre" userId="b0e93313-266b-436c-90bf-ccedfd628762" providerId="ADAL" clId="{9D52DF6E-A8A9-4BA3-B842-C0563E7877A9}" dt="2022-02-05T16:43:13.090" v="1497" actId="1076"/>
          <ac:spMkLst>
            <pc:docMk/>
            <pc:sldMk cId="844822680" sldId="2147376896"/>
            <ac:spMk id="6" creationId="{2FF94759-C7FE-4582-9147-88877F5DD014}"/>
          </ac:spMkLst>
        </pc:spChg>
        <pc:spChg chg="add del mod">
          <ac:chgData name="Lewis, Deirdre" userId="b0e93313-266b-436c-90bf-ccedfd628762" providerId="ADAL" clId="{9D52DF6E-A8A9-4BA3-B842-C0563E7877A9}" dt="2022-02-04T22:32:27.616" v="673"/>
          <ac:spMkLst>
            <pc:docMk/>
            <pc:sldMk cId="844822680" sldId="2147376896"/>
            <ac:spMk id="8" creationId="{8E3585C5-63BC-4211-807B-F50D015B588C}"/>
          </ac:spMkLst>
        </pc:spChg>
        <pc:spChg chg="del mod">
          <ac:chgData name="Lewis, Deirdre" userId="b0e93313-266b-436c-90bf-ccedfd628762" providerId="ADAL" clId="{9D52DF6E-A8A9-4BA3-B842-C0563E7877A9}" dt="2022-02-04T22:25:05.030" v="634" actId="478"/>
          <ac:spMkLst>
            <pc:docMk/>
            <pc:sldMk cId="844822680" sldId="2147376896"/>
            <ac:spMk id="10" creationId="{8E8A4139-F0E9-402D-AE37-5332F1E3A786}"/>
          </ac:spMkLst>
        </pc:spChg>
        <pc:spChg chg="add del">
          <ac:chgData name="Lewis, Deirdre" userId="b0e93313-266b-436c-90bf-ccedfd628762" providerId="ADAL" clId="{9D52DF6E-A8A9-4BA3-B842-C0563E7877A9}" dt="2022-02-04T22:40:26.454" v="908"/>
          <ac:spMkLst>
            <pc:docMk/>
            <pc:sldMk cId="844822680" sldId="2147376896"/>
            <ac:spMk id="11" creationId="{A7B90FF5-7978-4319-AF2F-83CFFE94592D}"/>
          </ac:spMkLst>
        </pc:spChg>
        <pc:spChg chg="mod">
          <ac:chgData name="Lewis, Deirdre" userId="b0e93313-266b-436c-90bf-ccedfd628762" providerId="ADAL" clId="{9D52DF6E-A8A9-4BA3-B842-C0563E7877A9}" dt="2022-02-05T16:44:03.969" v="1504" actId="1076"/>
          <ac:spMkLst>
            <pc:docMk/>
            <pc:sldMk cId="844822680" sldId="2147376896"/>
            <ac:spMk id="16" creationId="{30C0FAB3-01BB-4644-A22E-8A1FAC0D96F4}"/>
          </ac:spMkLst>
        </pc:spChg>
        <pc:spChg chg="mod">
          <ac:chgData name="Lewis, Deirdre" userId="b0e93313-266b-436c-90bf-ccedfd628762" providerId="ADAL" clId="{9D52DF6E-A8A9-4BA3-B842-C0563E7877A9}" dt="2022-02-05T16:42:04.912" v="1490" actId="1076"/>
          <ac:spMkLst>
            <pc:docMk/>
            <pc:sldMk cId="844822680" sldId="2147376896"/>
            <ac:spMk id="18" creationId="{234D2840-6A77-44A0-A529-D0C3E0300357}"/>
          </ac:spMkLst>
        </pc:spChg>
        <pc:spChg chg="add mod">
          <ac:chgData name="Lewis, Deirdre" userId="b0e93313-266b-436c-90bf-ccedfd628762" providerId="ADAL" clId="{9D52DF6E-A8A9-4BA3-B842-C0563E7877A9}" dt="2022-02-05T16:42:56.600" v="1496" actId="1076"/>
          <ac:spMkLst>
            <pc:docMk/>
            <pc:sldMk cId="844822680" sldId="2147376896"/>
            <ac:spMk id="21" creationId="{ACE865CF-6318-482E-BBB7-92E498FD3CC3}"/>
          </ac:spMkLst>
        </pc:spChg>
        <pc:spChg chg="mod">
          <ac:chgData name="Lewis, Deirdre" userId="b0e93313-266b-436c-90bf-ccedfd628762" providerId="ADAL" clId="{9D52DF6E-A8A9-4BA3-B842-C0563E7877A9}" dt="2022-02-05T16:33:26.537" v="1338" actId="1076"/>
          <ac:spMkLst>
            <pc:docMk/>
            <pc:sldMk cId="844822680" sldId="2147376896"/>
            <ac:spMk id="23" creationId="{EE7DD51F-2910-4F54-A257-F63096E57C5E}"/>
          </ac:spMkLst>
        </pc:spChg>
        <pc:spChg chg="mod">
          <ac:chgData name="Lewis, Deirdre" userId="b0e93313-266b-436c-90bf-ccedfd628762" providerId="ADAL" clId="{9D52DF6E-A8A9-4BA3-B842-C0563E7877A9}" dt="2022-02-05T16:44:00.464" v="1503" actId="1076"/>
          <ac:spMkLst>
            <pc:docMk/>
            <pc:sldMk cId="844822680" sldId="2147376896"/>
            <ac:spMk id="25" creationId="{414A9A31-A74B-4CF2-9251-0E29B0EFADB0}"/>
          </ac:spMkLst>
        </pc:spChg>
        <pc:spChg chg="add mod">
          <ac:chgData name="Lewis, Deirdre" userId="b0e93313-266b-436c-90bf-ccedfd628762" providerId="ADAL" clId="{9D52DF6E-A8A9-4BA3-B842-C0563E7877A9}" dt="2022-02-05T16:43:16.770" v="1498" actId="1076"/>
          <ac:spMkLst>
            <pc:docMk/>
            <pc:sldMk cId="844822680" sldId="2147376896"/>
            <ac:spMk id="38" creationId="{FB6AC424-F19C-4988-8F47-64823380DC0E}"/>
          </ac:spMkLst>
        </pc:spChg>
        <pc:spChg chg="add mod">
          <ac:chgData name="Lewis, Deirdre" userId="b0e93313-266b-436c-90bf-ccedfd628762" providerId="ADAL" clId="{9D52DF6E-A8A9-4BA3-B842-C0563E7877A9}" dt="2022-02-05T16:42:41.014" v="1493" actId="1076"/>
          <ac:spMkLst>
            <pc:docMk/>
            <pc:sldMk cId="844822680" sldId="2147376896"/>
            <ac:spMk id="39" creationId="{3578AF8F-0FC9-4A70-A839-7BE76040C46C}"/>
          </ac:spMkLst>
        </pc:spChg>
        <pc:spChg chg="add mod">
          <ac:chgData name="Lewis, Deirdre" userId="b0e93313-266b-436c-90bf-ccedfd628762" providerId="ADAL" clId="{9D52DF6E-A8A9-4BA3-B842-C0563E7877A9}" dt="2022-02-05T16:33:23.252" v="1337" actId="1076"/>
          <ac:spMkLst>
            <pc:docMk/>
            <pc:sldMk cId="844822680" sldId="2147376896"/>
            <ac:spMk id="41" creationId="{92D0A9A1-B912-40CF-AA5F-5C74D14D7655}"/>
          </ac:spMkLst>
        </pc:spChg>
        <pc:spChg chg="add mod">
          <ac:chgData name="Lewis, Deirdre" userId="b0e93313-266b-436c-90bf-ccedfd628762" providerId="ADAL" clId="{9D52DF6E-A8A9-4BA3-B842-C0563E7877A9}" dt="2022-02-05T16:44:06.745" v="1505" actId="1076"/>
          <ac:spMkLst>
            <pc:docMk/>
            <pc:sldMk cId="844822680" sldId="2147376896"/>
            <ac:spMk id="43" creationId="{1F26FFDB-A502-44EA-9DF0-3588510329B2}"/>
          </ac:spMkLst>
        </pc:spChg>
        <pc:spChg chg="add mod">
          <ac:chgData name="Lewis, Deirdre" userId="b0e93313-266b-436c-90bf-ccedfd628762" providerId="ADAL" clId="{9D52DF6E-A8A9-4BA3-B842-C0563E7877A9}" dt="2022-02-05T16:38:17.285" v="1444" actId="6549"/>
          <ac:spMkLst>
            <pc:docMk/>
            <pc:sldMk cId="844822680" sldId="2147376896"/>
            <ac:spMk id="45" creationId="{F8293ADC-436B-488E-8976-357B5D17804A}"/>
          </ac:spMkLst>
        </pc:spChg>
        <pc:picChg chg="del">
          <ac:chgData name="Lewis, Deirdre" userId="b0e93313-266b-436c-90bf-ccedfd628762" providerId="ADAL" clId="{9D52DF6E-A8A9-4BA3-B842-C0563E7877A9}" dt="2022-02-04T22:06:37.186" v="24" actId="478"/>
          <ac:picMkLst>
            <pc:docMk/>
            <pc:sldMk cId="844822680" sldId="2147376896"/>
            <ac:picMk id="7" creationId="{DC80D6EF-9A2C-46BC-985F-CA3DE6C9D257}"/>
          </ac:picMkLst>
        </pc:picChg>
        <pc:picChg chg="add mod">
          <ac:chgData name="Lewis, Deirdre" userId="b0e93313-266b-436c-90bf-ccedfd628762" providerId="ADAL" clId="{9D52DF6E-A8A9-4BA3-B842-C0563E7877A9}" dt="2022-02-05T16:10:10.250" v="1133" actId="1076"/>
          <ac:picMkLst>
            <pc:docMk/>
            <pc:sldMk cId="844822680" sldId="2147376896"/>
            <ac:picMk id="9" creationId="{C6A9A5F2-B024-41AD-A02E-15E6D310E8D8}"/>
          </ac:picMkLst>
        </pc:picChg>
        <pc:picChg chg="add mod">
          <ac:chgData name="Lewis, Deirdre" userId="b0e93313-266b-436c-90bf-ccedfd628762" providerId="ADAL" clId="{9D52DF6E-A8A9-4BA3-B842-C0563E7877A9}" dt="2022-02-05T16:34:15.431" v="1346" actId="1076"/>
          <ac:picMkLst>
            <pc:docMk/>
            <pc:sldMk cId="844822680" sldId="2147376896"/>
            <ac:picMk id="12" creationId="{61378C22-B683-4D2B-BE56-85988361BF3B}"/>
          </ac:picMkLst>
        </pc:picChg>
        <pc:picChg chg="add mod">
          <ac:chgData name="Lewis, Deirdre" userId="b0e93313-266b-436c-90bf-ccedfd628762" providerId="ADAL" clId="{9D52DF6E-A8A9-4BA3-B842-C0563E7877A9}" dt="2022-02-05T16:34:06.182" v="1345" actId="1076"/>
          <ac:picMkLst>
            <pc:docMk/>
            <pc:sldMk cId="844822680" sldId="2147376896"/>
            <ac:picMk id="13" creationId="{09DA92F5-A541-4EFE-B1A4-239CC9956D0F}"/>
          </ac:picMkLst>
        </pc:picChg>
        <pc:picChg chg="add mod modCrop">
          <ac:chgData name="Lewis, Deirdre" userId="b0e93313-266b-436c-90bf-ccedfd628762" providerId="ADAL" clId="{9D52DF6E-A8A9-4BA3-B842-C0563E7877A9}" dt="2022-02-05T16:10:33.357" v="1138" actId="1076"/>
          <ac:picMkLst>
            <pc:docMk/>
            <pc:sldMk cId="844822680" sldId="2147376896"/>
            <ac:picMk id="14" creationId="{A1031C57-BA76-4FCE-90ED-3BA84121474C}"/>
          </ac:picMkLst>
        </pc:picChg>
        <pc:picChg chg="add mod modCrop">
          <ac:chgData name="Lewis, Deirdre" userId="b0e93313-266b-436c-90bf-ccedfd628762" providerId="ADAL" clId="{9D52DF6E-A8A9-4BA3-B842-C0563E7877A9}" dt="2022-02-05T16:34:06.182" v="1345" actId="1076"/>
          <ac:picMkLst>
            <pc:docMk/>
            <pc:sldMk cId="844822680" sldId="2147376896"/>
            <ac:picMk id="15" creationId="{EA834252-CAEB-40F9-AAF4-AD34EC3378F3}"/>
          </ac:picMkLst>
        </pc:picChg>
        <pc:picChg chg="add mod modCrop">
          <ac:chgData name="Lewis, Deirdre" userId="b0e93313-266b-436c-90bf-ccedfd628762" providerId="ADAL" clId="{9D52DF6E-A8A9-4BA3-B842-C0563E7877A9}" dt="2022-02-05T16:10:13.538" v="1134" actId="1076"/>
          <ac:picMkLst>
            <pc:docMk/>
            <pc:sldMk cId="844822680" sldId="2147376896"/>
            <ac:picMk id="17" creationId="{C4518683-33A2-45FB-83A9-37CF26DC4AAC}"/>
          </ac:picMkLst>
        </pc:picChg>
        <pc:picChg chg="add mod">
          <ac:chgData name="Lewis, Deirdre" userId="b0e93313-266b-436c-90bf-ccedfd628762" providerId="ADAL" clId="{9D52DF6E-A8A9-4BA3-B842-C0563E7877A9}" dt="2022-02-05T16:22:31.088" v="1251" actId="1076"/>
          <ac:picMkLst>
            <pc:docMk/>
            <pc:sldMk cId="844822680" sldId="2147376896"/>
            <ac:picMk id="19" creationId="{02E2DF86-09B6-4DD1-8863-4F1969A6BCD4}"/>
          </ac:picMkLst>
        </pc:picChg>
        <pc:picChg chg="add mod modCrop">
          <ac:chgData name="Lewis, Deirdre" userId="b0e93313-266b-436c-90bf-ccedfd628762" providerId="ADAL" clId="{9D52DF6E-A8A9-4BA3-B842-C0563E7877A9}" dt="2022-02-05T16:10:30.651" v="1137" actId="688"/>
          <ac:picMkLst>
            <pc:docMk/>
            <pc:sldMk cId="844822680" sldId="2147376896"/>
            <ac:picMk id="20" creationId="{A3540B8D-7BD2-49A1-9BE2-F258AF786059}"/>
          </ac:picMkLst>
        </pc:picChg>
        <pc:picChg chg="add mod">
          <ac:chgData name="Lewis, Deirdre" userId="b0e93313-266b-436c-90bf-ccedfd628762" providerId="ADAL" clId="{9D52DF6E-A8A9-4BA3-B842-C0563E7877A9}" dt="2022-02-05T16:34:06.182" v="1345" actId="1076"/>
          <ac:picMkLst>
            <pc:docMk/>
            <pc:sldMk cId="844822680" sldId="2147376896"/>
            <ac:picMk id="22" creationId="{28583751-D7A0-4EDB-895C-F29563D475D8}"/>
          </ac:picMkLst>
        </pc:picChg>
        <pc:picChg chg="add mod modCrop">
          <ac:chgData name="Lewis, Deirdre" userId="b0e93313-266b-436c-90bf-ccedfd628762" providerId="ADAL" clId="{9D52DF6E-A8A9-4BA3-B842-C0563E7877A9}" dt="2022-02-05T16:34:06.182" v="1345" actId="1076"/>
          <ac:picMkLst>
            <pc:docMk/>
            <pc:sldMk cId="844822680" sldId="2147376896"/>
            <ac:picMk id="24" creationId="{E435CE46-CD9A-4CC4-8F3A-ECA484399BC2}"/>
          </ac:picMkLst>
        </pc:picChg>
        <pc:picChg chg="add mod">
          <ac:chgData name="Lewis, Deirdre" userId="b0e93313-266b-436c-90bf-ccedfd628762" providerId="ADAL" clId="{9D52DF6E-A8A9-4BA3-B842-C0563E7877A9}" dt="2022-02-05T16:22:27.982" v="1250" actId="1076"/>
          <ac:picMkLst>
            <pc:docMk/>
            <pc:sldMk cId="844822680" sldId="2147376896"/>
            <ac:picMk id="26" creationId="{B8A3A734-7E8E-4BC5-8799-1FFDD415E7C8}"/>
          </ac:picMkLst>
        </pc:picChg>
        <pc:picChg chg="del">
          <ac:chgData name="Lewis, Deirdre" userId="b0e93313-266b-436c-90bf-ccedfd628762" providerId="ADAL" clId="{9D52DF6E-A8A9-4BA3-B842-C0563E7877A9}" dt="2022-02-04T22:22:27.543" v="611" actId="478"/>
          <ac:picMkLst>
            <pc:docMk/>
            <pc:sldMk cId="844822680" sldId="2147376896"/>
            <ac:picMk id="27" creationId="{63CEAF6E-552A-4EBE-9CC7-E08EA742C6B5}"/>
          </ac:picMkLst>
        </pc:picChg>
        <pc:picChg chg="del">
          <ac:chgData name="Lewis, Deirdre" userId="b0e93313-266b-436c-90bf-ccedfd628762" providerId="ADAL" clId="{9D52DF6E-A8A9-4BA3-B842-C0563E7877A9}" dt="2022-02-04T22:22:31.934" v="613" actId="478"/>
          <ac:picMkLst>
            <pc:docMk/>
            <pc:sldMk cId="844822680" sldId="2147376896"/>
            <ac:picMk id="29" creationId="{AAAE8E17-1DBA-477E-8896-793ADB1C5CF2}"/>
          </ac:picMkLst>
        </pc:picChg>
        <pc:picChg chg="del">
          <ac:chgData name="Lewis, Deirdre" userId="b0e93313-266b-436c-90bf-ccedfd628762" providerId="ADAL" clId="{9D52DF6E-A8A9-4BA3-B842-C0563E7877A9}" dt="2022-02-04T22:22:29.800" v="612" actId="478"/>
          <ac:picMkLst>
            <pc:docMk/>
            <pc:sldMk cId="844822680" sldId="2147376896"/>
            <ac:picMk id="31" creationId="{DF42BA51-05D3-4230-947C-A5B4BAD59988}"/>
          </ac:picMkLst>
        </pc:picChg>
        <pc:picChg chg="del">
          <ac:chgData name="Lewis, Deirdre" userId="b0e93313-266b-436c-90bf-ccedfd628762" providerId="ADAL" clId="{9D52DF6E-A8A9-4BA3-B842-C0563E7877A9}" dt="2022-02-04T22:22:39.431" v="614" actId="478"/>
          <ac:picMkLst>
            <pc:docMk/>
            <pc:sldMk cId="844822680" sldId="2147376896"/>
            <ac:picMk id="32" creationId="{85125A79-15DD-474A-81F7-3A70C570686B}"/>
          </ac:picMkLst>
        </pc:picChg>
        <pc:picChg chg="add del mod">
          <ac:chgData name="Lewis, Deirdre" userId="b0e93313-266b-436c-90bf-ccedfd628762" providerId="ADAL" clId="{9D52DF6E-A8A9-4BA3-B842-C0563E7877A9}" dt="2022-02-05T16:25:19.599" v="1278" actId="478"/>
          <ac:picMkLst>
            <pc:docMk/>
            <pc:sldMk cId="844822680" sldId="2147376896"/>
            <ac:picMk id="34" creationId="{77E96366-6E98-4523-B62F-F5053D62FA62}"/>
          </ac:picMkLst>
        </pc:picChg>
        <pc:picChg chg="del">
          <ac:chgData name="Lewis, Deirdre" userId="b0e93313-266b-436c-90bf-ccedfd628762" providerId="ADAL" clId="{9D52DF6E-A8A9-4BA3-B842-C0563E7877A9}" dt="2022-02-04T22:22:43.640" v="616" actId="478"/>
          <ac:picMkLst>
            <pc:docMk/>
            <pc:sldMk cId="844822680" sldId="2147376896"/>
            <ac:picMk id="35" creationId="{E62EEA03-73A7-43B2-950C-332E33008D5D}"/>
          </ac:picMkLst>
        </pc:picChg>
        <pc:picChg chg="del">
          <ac:chgData name="Lewis, Deirdre" userId="b0e93313-266b-436c-90bf-ccedfd628762" providerId="ADAL" clId="{9D52DF6E-A8A9-4BA3-B842-C0563E7877A9}" dt="2022-02-04T22:22:45.872" v="617" actId="478"/>
          <ac:picMkLst>
            <pc:docMk/>
            <pc:sldMk cId="844822680" sldId="2147376896"/>
            <ac:picMk id="36" creationId="{F02FD99D-FEE0-45CE-A7FF-EDA76A3B97CE}"/>
          </ac:picMkLst>
        </pc:picChg>
        <pc:picChg chg="del mod">
          <ac:chgData name="Lewis, Deirdre" userId="b0e93313-266b-436c-90bf-ccedfd628762" providerId="ADAL" clId="{9D52DF6E-A8A9-4BA3-B842-C0563E7877A9}" dt="2022-02-04T22:22:41.098" v="615" actId="478"/>
          <ac:picMkLst>
            <pc:docMk/>
            <pc:sldMk cId="844822680" sldId="2147376896"/>
            <ac:picMk id="37" creationId="{DEB72EC7-0366-48AB-A40D-5F7B4DF70861}"/>
          </ac:picMkLst>
        </pc:picChg>
        <pc:picChg chg="add mod">
          <ac:chgData name="Lewis, Deirdre" userId="b0e93313-266b-436c-90bf-ccedfd628762" providerId="ADAL" clId="{9D52DF6E-A8A9-4BA3-B842-C0563E7877A9}" dt="2022-02-05T16:41:23.987" v="1485" actId="1076"/>
          <ac:picMkLst>
            <pc:docMk/>
            <pc:sldMk cId="844822680" sldId="2147376896"/>
            <ac:picMk id="47" creationId="{4E8834C0-E5A2-477E-8E27-7B87BA58F5EA}"/>
          </ac:picMkLst>
        </pc:picChg>
        <pc:picChg chg="add del mod">
          <ac:chgData name="Lewis, Deirdre" userId="b0e93313-266b-436c-90bf-ccedfd628762" providerId="ADAL" clId="{9D52DF6E-A8A9-4BA3-B842-C0563E7877A9}" dt="2022-02-05T16:39:52.522" v="1463"/>
          <ac:picMkLst>
            <pc:docMk/>
            <pc:sldMk cId="844822680" sldId="2147376896"/>
            <ac:picMk id="1030" creationId="{66542DE1-667D-4B6C-A9BD-1638CB5B0A2B}"/>
          </ac:picMkLst>
        </pc:picChg>
      </pc:sldChg>
      <pc:sldChg chg="addSp delSp modSp mod">
        <pc:chgData name="Lewis, Deirdre" userId="b0e93313-266b-436c-90bf-ccedfd628762" providerId="ADAL" clId="{9D52DF6E-A8A9-4BA3-B842-C0563E7877A9}" dt="2022-02-05T18:54:31.870" v="2014" actId="1076"/>
        <pc:sldMkLst>
          <pc:docMk/>
          <pc:sldMk cId="494552883" sldId="2147376897"/>
        </pc:sldMkLst>
        <pc:spChg chg="add mod">
          <ac:chgData name="Lewis, Deirdre" userId="b0e93313-266b-436c-90bf-ccedfd628762" providerId="ADAL" clId="{9D52DF6E-A8A9-4BA3-B842-C0563E7877A9}" dt="2022-02-05T18:54:26.028" v="2013" actId="1076"/>
          <ac:spMkLst>
            <pc:docMk/>
            <pc:sldMk cId="494552883" sldId="2147376897"/>
            <ac:spMk id="9" creationId="{939CF7C8-C91E-4C2A-AE3B-EC85EB0A0A00}"/>
          </ac:spMkLst>
        </pc:spChg>
        <pc:spChg chg="mod">
          <ac:chgData name="Lewis, Deirdre" userId="b0e93313-266b-436c-90bf-ccedfd628762" providerId="ADAL" clId="{9D52DF6E-A8A9-4BA3-B842-C0563E7877A9}" dt="2022-02-05T18:54:31.870" v="2014" actId="1076"/>
          <ac:spMkLst>
            <pc:docMk/>
            <pc:sldMk cId="494552883" sldId="2147376897"/>
            <ac:spMk id="12" creationId="{9DDF1B85-2E3F-4D2E-B9ED-53F3F3D62AF0}"/>
          </ac:spMkLst>
        </pc:spChg>
        <pc:picChg chg="add del mod">
          <ac:chgData name="Lewis, Deirdre" userId="b0e93313-266b-436c-90bf-ccedfd628762" providerId="ADAL" clId="{9D52DF6E-A8A9-4BA3-B842-C0563E7877A9}" dt="2022-02-05T18:52:43.039" v="1994" actId="478"/>
          <ac:picMkLst>
            <pc:docMk/>
            <pc:sldMk cId="494552883" sldId="2147376897"/>
            <ac:picMk id="2" creationId="{196559DE-6424-4EA5-84B1-311FE859B5B1}"/>
          </ac:picMkLst>
        </pc:picChg>
      </pc:sldChg>
      <pc:sldChg chg="del">
        <pc:chgData name="Lewis, Deirdre" userId="b0e93313-266b-436c-90bf-ccedfd628762" providerId="ADAL" clId="{9D52DF6E-A8A9-4BA3-B842-C0563E7877A9}" dt="2022-02-04T21:47:17.857" v="4" actId="47"/>
        <pc:sldMkLst>
          <pc:docMk/>
          <pc:sldMk cId="1789972982" sldId="2147376898"/>
        </pc:sldMkLst>
      </pc:sldChg>
      <pc:sldChg chg="del">
        <pc:chgData name="Lewis, Deirdre" userId="b0e93313-266b-436c-90bf-ccedfd628762" providerId="ADAL" clId="{9D52DF6E-A8A9-4BA3-B842-C0563E7877A9}" dt="2022-02-05T16:46:26.797" v="1506" actId="47"/>
        <pc:sldMkLst>
          <pc:docMk/>
          <pc:sldMk cId="3523687128" sldId="2147376898"/>
        </pc:sldMkLst>
      </pc:sldChg>
      <pc:sldChg chg="del">
        <pc:chgData name="Lewis, Deirdre" userId="b0e93313-266b-436c-90bf-ccedfd628762" providerId="ADAL" clId="{9D52DF6E-A8A9-4BA3-B842-C0563E7877A9}" dt="2022-02-05T16:46:26.797" v="1506" actId="47"/>
        <pc:sldMkLst>
          <pc:docMk/>
          <pc:sldMk cId="562696890" sldId="2147376899"/>
        </pc:sldMkLst>
      </pc:sldChg>
      <pc:sldChg chg="del">
        <pc:chgData name="Lewis, Deirdre" userId="b0e93313-266b-436c-90bf-ccedfd628762" providerId="ADAL" clId="{9D52DF6E-A8A9-4BA3-B842-C0563E7877A9}" dt="2022-02-04T21:47:17.857" v="4" actId="47"/>
        <pc:sldMkLst>
          <pc:docMk/>
          <pc:sldMk cId="1547013331" sldId="2147376899"/>
        </pc:sldMkLst>
      </pc:sldChg>
      <pc:sldChg chg="del">
        <pc:chgData name="Lewis, Deirdre" userId="b0e93313-266b-436c-90bf-ccedfd628762" providerId="ADAL" clId="{9D52DF6E-A8A9-4BA3-B842-C0563E7877A9}" dt="2022-02-04T21:47:20.779" v="5" actId="47"/>
        <pc:sldMkLst>
          <pc:docMk/>
          <pc:sldMk cId="2632750963" sldId="2147376900"/>
        </pc:sldMkLst>
      </pc:sldChg>
      <pc:sldChg chg="del">
        <pc:chgData name="Lewis, Deirdre" userId="b0e93313-266b-436c-90bf-ccedfd628762" providerId="ADAL" clId="{9D52DF6E-A8A9-4BA3-B842-C0563E7877A9}" dt="2022-02-05T16:46:26.797" v="1506" actId="47"/>
        <pc:sldMkLst>
          <pc:docMk/>
          <pc:sldMk cId="3271483196" sldId="2147376900"/>
        </pc:sldMkLst>
      </pc:sldChg>
      <pc:sldChg chg="del">
        <pc:chgData name="Lewis, Deirdre" userId="b0e93313-266b-436c-90bf-ccedfd628762" providerId="ADAL" clId="{9D52DF6E-A8A9-4BA3-B842-C0563E7877A9}" dt="2022-02-04T21:47:08.648" v="2" actId="47"/>
        <pc:sldMkLst>
          <pc:docMk/>
          <pc:sldMk cId="40978886" sldId="2147376901"/>
        </pc:sldMkLst>
      </pc:sldChg>
      <pc:sldChg chg="del">
        <pc:chgData name="Lewis, Deirdre" userId="b0e93313-266b-436c-90bf-ccedfd628762" providerId="ADAL" clId="{9D52DF6E-A8A9-4BA3-B842-C0563E7877A9}" dt="2022-02-05T16:46:26.797" v="1506" actId="47"/>
        <pc:sldMkLst>
          <pc:docMk/>
          <pc:sldMk cId="385125464" sldId="2147376901"/>
        </pc:sldMkLst>
      </pc:sldChg>
      <pc:sldChg chg="del">
        <pc:chgData name="Lewis, Deirdre" userId="b0e93313-266b-436c-90bf-ccedfd628762" providerId="ADAL" clId="{9D52DF6E-A8A9-4BA3-B842-C0563E7877A9}" dt="2022-02-04T21:47:26.189" v="10" actId="47"/>
        <pc:sldMkLst>
          <pc:docMk/>
          <pc:sldMk cId="2281773635" sldId="2147376902"/>
        </pc:sldMkLst>
      </pc:sldChg>
      <pc:sldChg chg="del">
        <pc:chgData name="Lewis, Deirdre" userId="b0e93313-266b-436c-90bf-ccedfd628762" providerId="ADAL" clId="{9D52DF6E-A8A9-4BA3-B842-C0563E7877A9}" dt="2022-02-05T16:46:26.797" v="1506" actId="47"/>
        <pc:sldMkLst>
          <pc:docMk/>
          <pc:sldMk cId="2847475581" sldId="2147376902"/>
        </pc:sldMkLst>
      </pc:sldChg>
      <pc:sldChg chg="addSp delSp modSp add mod">
        <pc:chgData name="Lewis, Deirdre" userId="b0e93313-266b-436c-90bf-ccedfd628762" providerId="ADAL" clId="{9D52DF6E-A8A9-4BA3-B842-C0563E7877A9}" dt="2022-02-05T18:53:59.993" v="2010" actId="1076"/>
        <pc:sldMkLst>
          <pc:docMk/>
          <pc:sldMk cId="1404216198" sldId="2147376903"/>
        </pc:sldMkLst>
        <pc:spChg chg="add mod">
          <ac:chgData name="Lewis, Deirdre" userId="b0e93313-266b-436c-90bf-ccedfd628762" providerId="ADAL" clId="{9D52DF6E-A8A9-4BA3-B842-C0563E7877A9}" dt="2022-02-05T18:53:59.993" v="2010" actId="1076"/>
          <ac:spMkLst>
            <pc:docMk/>
            <pc:sldMk cId="1404216198" sldId="2147376903"/>
            <ac:spMk id="9" creationId="{1F617913-FFAB-4335-977B-04EA97E2E46C}"/>
          </ac:spMkLst>
        </pc:spChg>
        <pc:spChg chg="mod">
          <ac:chgData name="Lewis, Deirdre" userId="b0e93313-266b-436c-90bf-ccedfd628762" providerId="ADAL" clId="{9D52DF6E-A8A9-4BA3-B842-C0563E7877A9}" dt="2022-02-04T23:05:06.629" v="1068" actId="20577"/>
          <ac:spMkLst>
            <pc:docMk/>
            <pc:sldMk cId="1404216198" sldId="2147376903"/>
            <ac:spMk id="12" creationId="{9DDF1B85-2E3F-4D2E-B9ED-53F3F3D62AF0}"/>
          </ac:spMkLst>
        </pc:spChg>
        <pc:picChg chg="add del mod">
          <ac:chgData name="Lewis, Deirdre" userId="b0e93313-266b-436c-90bf-ccedfd628762" providerId="ADAL" clId="{9D52DF6E-A8A9-4BA3-B842-C0563E7877A9}" dt="2022-02-05T18:53:29.224" v="2003" actId="478"/>
          <ac:picMkLst>
            <pc:docMk/>
            <pc:sldMk cId="1404216198" sldId="2147376903"/>
            <ac:picMk id="2" creationId="{D2DA2202-E676-4384-9DD6-8DF5BA41D8E2}"/>
          </ac:picMkLst>
        </pc:picChg>
      </pc:sldChg>
      <pc:sldChg chg="addSp delSp modSp mod">
        <pc:chgData name="Lewis, Deirdre" userId="b0e93313-266b-436c-90bf-ccedfd628762" providerId="ADAL" clId="{9D52DF6E-A8A9-4BA3-B842-C0563E7877A9}" dt="2022-02-05T18:54:40.967" v="2016" actId="1076"/>
        <pc:sldMkLst>
          <pc:docMk/>
          <pc:sldMk cId="3693697145" sldId="2147376904"/>
        </pc:sldMkLst>
        <pc:spChg chg="add mod">
          <ac:chgData name="Lewis, Deirdre" userId="b0e93313-266b-436c-90bf-ccedfd628762" providerId="ADAL" clId="{9D52DF6E-A8A9-4BA3-B842-C0563E7877A9}" dt="2022-02-05T18:54:40.967" v="2016" actId="1076"/>
          <ac:spMkLst>
            <pc:docMk/>
            <pc:sldMk cId="3693697145" sldId="2147376904"/>
            <ac:spMk id="9" creationId="{A9DFA3A4-327F-4CA0-95DC-97203F629498}"/>
          </ac:spMkLst>
        </pc:spChg>
        <pc:spChg chg="mod">
          <ac:chgData name="Lewis, Deirdre" userId="b0e93313-266b-436c-90bf-ccedfd628762" providerId="ADAL" clId="{9D52DF6E-A8A9-4BA3-B842-C0563E7877A9}" dt="2022-02-05T16:56:45.956" v="1669" actId="114"/>
          <ac:spMkLst>
            <pc:docMk/>
            <pc:sldMk cId="3693697145" sldId="2147376904"/>
            <ac:spMk id="12" creationId="{9DDF1B85-2E3F-4D2E-B9ED-53F3F3D62AF0}"/>
          </ac:spMkLst>
        </pc:spChg>
        <pc:picChg chg="add del mod">
          <ac:chgData name="Lewis, Deirdre" userId="b0e93313-266b-436c-90bf-ccedfd628762" providerId="ADAL" clId="{9D52DF6E-A8A9-4BA3-B842-C0563E7877A9}" dt="2022-02-05T18:52:32.757" v="1991" actId="478"/>
          <ac:picMkLst>
            <pc:docMk/>
            <pc:sldMk cId="3693697145" sldId="2147376904"/>
            <ac:picMk id="2" creationId="{25ECE521-FD1A-40FC-93DA-AB236A972DA2}"/>
          </ac:picMkLst>
        </pc:picChg>
        <pc:picChg chg="add del mod modCrop">
          <ac:chgData name="Lewis, Deirdre" userId="b0e93313-266b-436c-90bf-ccedfd628762" providerId="ADAL" clId="{9D52DF6E-A8A9-4BA3-B842-C0563E7877A9}" dt="2022-02-05T16:11:51.318" v="1151" actId="21"/>
          <ac:picMkLst>
            <pc:docMk/>
            <pc:sldMk cId="3693697145" sldId="2147376904"/>
            <ac:picMk id="2" creationId="{B6D65830-9B26-489E-8AD8-DAACB0800126}"/>
          </ac:picMkLst>
        </pc:picChg>
        <pc:picChg chg="add del mod">
          <ac:chgData name="Lewis, Deirdre" userId="b0e93313-266b-436c-90bf-ccedfd628762" providerId="ADAL" clId="{9D52DF6E-A8A9-4BA3-B842-C0563E7877A9}" dt="2022-02-05T16:41:08.057" v="1483" actId="21"/>
          <ac:picMkLst>
            <pc:docMk/>
            <pc:sldMk cId="3693697145" sldId="2147376904"/>
            <ac:picMk id="2050" creationId="{9654E66E-55BA-414D-9CF0-064259936100}"/>
          </ac:picMkLst>
        </pc:picChg>
      </pc:sldChg>
      <pc:sldChg chg="add del">
        <pc:chgData name="Lewis, Deirdre" userId="b0e93313-266b-436c-90bf-ccedfd628762" providerId="ADAL" clId="{9D52DF6E-A8A9-4BA3-B842-C0563E7877A9}" dt="2022-02-04T22:59:48.972" v="1026" actId="47"/>
        <pc:sldMkLst>
          <pc:docMk/>
          <pc:sldMk cId="3799687026" sldId="2147376905"/>
        </pc:sldMkLst>
      </pc:sldChg>
      <pc:sldChg chg="addSp delSp modSp mod">
        <pc:chgData name="Lewis, Deirdre" userId="b0e93313-266b-436c-90bf-ccedfd628762" providerId="ADAL" clId="{9D52DF6E-A8A9-4BA3-B842-C0563E7877A9}" dt="2022-02-05T18:54:17.699" v="2012" actId="1076"/>
        <pc:sldMkLst>
          <pc:docMk/>
          <pc:sldMk cId="3055245175" sldId="2147376910"/>
        </pc:sldMkLst>
        <pc:spChg chg="del">
          <ac:chgData name="Lewis, Deirdre" userId="b0e93313-266b-436c-90bf-ccedfd628762" providerId="ADAL" clId="{9D52DF6E-A8A9-4BA3-B842-C0563E7877A9}" dt="2022-02-05T18:52:57.812" v="1997" actId="478"/>
          <ac:spMkLst>
            <pc:docMk/>
            <pc:sldMk cId="3055245175" sldId="2147376910"/>
            <ac:spMk id="2" creationId="{314C19FC-B885-41C9-A4C6-DE3EFA5A545A}"/>
          </ac:spMkLst>
        </pc:spChg>
        <pc:spChg chg="add mod">
          <ac:chgData name="Lewis, Deirdre" userId="b0e93313-266b-436c-90bf-ccedfd628762" providerId="ADAL" clId="{9D52DF6E-A8A9-4BA3-B842-C0563E7877A9}" dt="2022-02-05T18:54:17.699" v="2012" actId="1076"/>
          <ac:spMkLst>
            <pc:docMk/>
            <pc:sldMk cId="3055245175" sldId="2147376910"/>
            <ac:spMk id="9" creationId="{7BE1DD96-2FC8-4BD3-82DE-5D2C530B4E8B}"/>
          </ac:spMkLst>
        </pc:spChg>
        <pc:spChg chg="mod">
          <ac:chgData name="Lewis, Deirdre" userId="b0e93313-266b-436c-90bf-ccedfd628762" providerId="ADAL" clId="{9D52DF6E-A8A9-4BA3-B842-C0563E7877A9}" dt="2022-02-05T17:44:12.059" v="1962" actId="1076"/>
          <ac:spMkLst>
            <pc:docMk/>
            <pc:sldMk cId="3055245175" sldId="2147376910"/>
            <ac:spMk id="12" creationId="{9DDF1B85-2E3F-4D2E-B9ED-53F3F3D62AF0}"/>
          </ac:spMkLst>
        </pc:spChg>
      </pc:sldChg>
      <pc:sldChg chg="addSp modSp mod">
        <pc:chgData name="Lewis, Deirdre" userId="b0e93313-266b-436c-90bf-ccedfd628762" providerId="ADAL" clId="{9D52DF6E-A8A9-4BA3-B842-C0563E7877A9}" dt="2022-02-05T17:39:13.430" v="1923" actId="207"/>
        <pc:sldMkLst>
          <pc:docMk/>
          <pc:sldMk cId="1895027889" sldId="2147376911"/>
        </pc:sldMkLst>
        <pc:spChg chg="add mod">
          <ac:chgData name="Lewis, Deirdre" userId="b0e93313-266b-436c-90bf-ccedfd628762" providerId="ADAL" clId="{9D52DF6E-A8A9-4BA3-B842-C0563E7877A9}" dt="2022-02-05T17:39:13.430" v="1923" actId="207"/>
          <ac:spMkLst>
            <pc:docMk/>
            <pc:sldMk cId="1895027889" sldId="2147376911"/>
            <ac:spMk id="8" creationId="{6DE2B2D3-7199-4C19-9BE1-82072EB8B7A5}"/>
          </ac:spMkLst>
        </pc:spChg>
        <pc:spChg chg="mod">
          <ac:chgData name="Lewis, Deirdre" userId="b0e93313-266b-436c-90bf-ccedfd628762" providerId="ADAL" clId="{9D52DF6E-A8A9-4BA3-B842-C0563E7877A9}" dt="2022-02-05T17:29:58.303" v="1894" actId="6549"/>
          <ac:spMkLst>
            <pc:docMk/>
            <pc:sldMk cId="1895027889" sldId="2147376911"/>
            <ac:spMk id="12" creationId="{9DDF1B85-2E3F-4D2E-B9ED-53F3F3D62AF0}"/>
          </ac:spMkLst>
        </pc:spChg>
      </pc:sldChg>
      <pc:sldChg chg="new del">
        <pc:chgData name="Lewis, Deirdre" userId="b0e93313-266b-436c-90bf-ccedfd628762" providerId="ADAL" clId="{9D52DF6E-A8A9-4BA3-B842-C0563E7877A9}" dt="2022-02-05T17:00:10.745" v="1671" actId="680"/>
        <pc:sldMkLst>
          <pc:docMk/>
          <pc:sldMk cId="2910263290" sldId="2147376911"/>
        </pc:sldMkLst>
      </pc:sldChg>
      <pc:sldChg chg="addSp delSp modSp mod">
        <pc:chgData name="Lewis, Deirdre" userId="b0e93313-266b-436c-90bf-ccedfd628762" providerId="ADAL" clId="{9D52DF6E-A8A9-4BA3-B842-C0563E7877A9}" dt="2022-02-05T18:53:46.872" v="2008" actId="1076"/>
        <pc:sldMkLst>
          <pc:docMk/>
          <pc:sldMk cId="119562246" sldId="2147376913"/>
        </pc:sldMkLst>
        <pc:spChg chg="add mod">
          <ac:chgData name="Lewis, Deirdre" userId="b0e93313-266b-436c-90bf-ccedfd628762" providerId="ADAL" clId="{9D52DF6E-A8A9-4BA3-B842-C0563E7877A9}" dt="2022-02-05T18:53:46.872" v="2008" actId="1076"/>
          <ac:spMkLst>
            <pc:docMk/>
            <pc:sldMk cId="119562246" sldId="2147376913"/>
            <ac:spMk id="9" creationId="{CFBCAA05-ED6C-4080-9C28-F279E7D7E9A0}"/>
          </ac:spMkLst>
        </pc:spChg>
        <pc:spChg chg="mod">
          <ac:chgData name="Lewis, Deirdre" userId="b0e93313-266b-436c-90bf-ccedfd628762" providerId="ADAL" clId="{9D52DF6E-A8A9-4BA3-B842-C0563E7877A9}" dt="2022-02-05T17:37:36.673" v="1917" actId="1076"/>
          <ac:spMkLst>
            <pc:docMk/>
            <pc:sldMk cId="119562246" sldId="2147376913"/>
            <ac:spMk id="12" creationId="{9DDF1B85-2E3F-4D2E-B9ED-53F3F3D62AF0}"/>
          </ac:spMkLst>
        </pc:spChg>
        <pc:picChg chg="add del mod">
          <ac:chgData name="Lewis, Deirdre" userId="b0e93313-266b-436c-90bf-ccedfd628762" providerId="ADAL" clId="{9D52DF6E-A8A9-4BA3-B842-C0563E7877A9}" dt="2022-02-05T18:53:42.757" v="2006" actId="478"/>
          <ac:picMkLst>
            <pc:docMk/>
            <pc:sldMk cId="119562246" sldId="2147376913"/>
            <ac:picMk id="2" creationId="{BA7688F1-6DC8-4BFA-9EF3-5BDA9181C7CB}"/>
          </ac:picMkLst>
        </pc:picChg>
      </pc:sldChg>
      <pc:sldChg chg="addSp delSp modSp mod">
        <pc:chgData name="Lewis, Deirdre" userId="b0e93313-266b-436c-90bf-ccedfd628762" providerId="ADAL" clId="{9D52DF6E-A8A9-4BA3-B842-C0563E7877A9}" dt="2022-02-05T18:50:27.693" v="1986" actId="1076"/>
        <pc:sldMkLst>
          <pc:docMk/>
          <pc:sldMk cId="2235835021" sldId="2147376915"/>
        </pc:sldMkLst>
        <pc:spChg chg="add mod">
          <ac:chgData name="Lewis, Deirdre" userId="b0e93313-266b-436c-90bf-ccedfd628762" providerId="ADAL" clId="{9D52DF6E-A8A9-4BA3-B842-C0563E7877A9}" dt="2022-02-05T18:50:27.693" v="1986" actId="1076"/>
          <ac:spMkLst>
            <pc:docMk/>
            <pc:sldMk cId="2235835021" sldId="2147376915"/>
            <ac:spMk id="7" creationId="{70FA0B14-7217-4661-B764-1E18D6AEF212}"/>
          </ac:spMkLst>
        </pc:spChg>
        <pc:picChg chg="add del mod">
          <ac:chgData name="Lewis, Deirdre" userId="b0e93313-266b-436c-90bf-ccedfd628762" providerId="ADAL" clId="{9D52DF6E-A8A9-4BA3-B842-C0563E7877A9}" dt="2022-02-05T18:49:58.632" v="1979" actId="478"/>
          <ac:picMkLst>
            <pc:docMk/>
            <pc:sldMk cId="2235835021" sldId="2147376915"/>
            <ac:picMk id="4" creationId="{303EC1B9-BE3A-4488-890B-362698A8DD2C}"/>
          </ac:picMkLst>
        </pc:picChg>
      </pc:sldChg>
      <pc:sldMasterChg chg="del delSldLayout">
        <pc:chgData name="Lewis, Deirdre" userId="b0e93313-266b-436c-90bf-ccedfd628762" providerId="ADAL" clId="{9D52DF6E-A8A9-4BA3-B842-C0563E7877A9}" dt="2022-02-04T21:47:27.052" v="11" actId="47"/>
        <pc:sldMasterMkLst>
          <pc:docMk/>
          <pc:sldMasterMk cId="846296350" sldId="2147484472"/>
        </pc:sldMasterMkLst>
        <pc:sldLayoutChg chg="del">
          <pc:chgData name="Lewis, Deirdre" userId="b0e93313-266b-436c-90bf-ccedfd628762" providerId="ADAL" clId="{9D52DF6E-A8A9-4BA3-B842-C0563E7877A9}" dt="2022-02-04T21:47:27.052" v="11" actId="47"/>
          <pc:sldLayoutMkLst>
            <pc:docMk/>
            <pc:sldMasterMk cId="846296350" sldId="2147484472"/>
            <pc:sldLayoutMk cId="2662640210" sldId="2147484473"/>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1192770313" sldId="2147484474"/>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1762485405" sldId="2147484475"/>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419286155" sldId="2147484476"/>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2270017437" sldId="2147484477"/>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2597315285" sldId="2147484478"/>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211637241" sldId="2147484479"/>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2927911649" sldId="2147484480"/>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2944065650" sldId="2147484481"/>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2069362500" sldId="2147484482"/>
          </pc:sldLayoutMkLst>
        </pc:sldLayoutChg>
        <pc:sldLayoutChg chg="del">
          <pc:chgData name="Lewis, Deirdre" userId="b0e93313-266b-436c-90bf-ccedfd628762" providerId="ADAL" clId="{9D52DF6E-A8A9-4BA3-B842-C0563E7877A9}" dt="2022-02-04T21:47:27.052" v="11" actId="47"/>
          <pc:sldLayoutMkLst>
            <pc:docMk/>
            <pc:sldMasterMk cId="846296350" sldId="2147484472"/>
            <pc:sldLayoutMk cId="3188310554" sldId="2147484483"/>
          </pc:sldLayoutMkLst>
        </pc:sldLayoutChg>
      </pc:sldMasterChg>
      <pc:sldMasterChg chg="delSldLayout">
        <pc:chgData name="Lewis, Deirdre" userId="b0e93313-266b-436c-90bf-ccedfd628762" providerId="ADAL" clId="{9D52DF6E-A8A9-4BA3-B842-C0563E7877A9}" dt="2022-02-05T19:46:25.960" v="2022" actId="47"/>
        <pc:sldMasterMkLst>
          <pc:docMk/>
          <pc:sldMasterMk cId="1815589572" sldId="2147484472"/>
        </pc:sldMasterMkLst>
        <pc:sldLayoutChg chg="del">
          <pc:chgData name="Lewis, Deirdre" userId="b0e93313-266b-436c-90bf-ccedfd628762" providerId="ADAL" clId="{9D52DF6E-A8A9-4BA3-B842-C0563E7877A9}" dt="2022-02-05T19:46:25.960" v="2022" actId="47"/>
          <pc:sldLayoutMkLst>
            <pc:docMk/>
            <pc:sldMasterMk cId="1815589572" sldId="2147484472"/>
            <pc:sldLayoutMk cId="369427777" sldId="2147484486"/>
          </pc:sldLayoutMkLst>
        </pc:sldLayoutChg>
      </pc:sldMasterChg>
      <pc:sldMasterChg chg="del delSldLayout">
        <pc:chgData name="Lewis, Deirdre" userId="b0e93313-266b-436c-90bf-ccedfd628762" providerId="ADAL" clId="{9D52DF6E-A8A9-4BA3-B842-C0563E7877A9}" dt="2022-02-04T21:47:14.350" v="3" actId="47"/>
        <pc:sldMasterMkLst>
          <pc:docMk/>
          <pc:sldMasterMk cId="2968168913" sldId="2147484484"/>
        </pc:sldMasterMkLst>
        <pc:sldLayoutChg chg="del">
          <pc:chgData name="Lewis, Deirdre" userId="b0e93313-266b-436c-90bf-ccedfd628762" providerId="ADAL" clId="{9D52DF6E-A8A9-4BA3-B842-C0563E7877A9}" dt="2022-02-04T21:47:14.350" v="3" actId="47"/>
          <pc:sldLayoutMkLst>
            <pc:docMk/>
            <pc:sldMasterMk cId="2968168913" sldId="2147484484"/>
            <pc:sldLayoutMk cId="2329693542" sldId="2147484485"/>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440726921" sldId="2147484486"/>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763356560" sldId="2147484487"/>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995382462" sldId="2147484488"/>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1104844416" sldId="2147484489"/>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1289845501" sldId="2147484490"/>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3577493956" sldId="2147484491"/>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3253523622" sldId="2147484492"/>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2989007649" sldId="2147484493"/>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4201154939" sldId="2147484494"/>
          </pc:sldLayoutMkLst>
        </pc:sldLayoutChg>
        <pc:sldLayoutChg chg="del">
          <pc:chgData name="Lewis, Deirdre" userId="b0e93313-266b-436c-90bf-ccedfd628762" providerId="ADAL" clId="{9D52DF6E-A8A9-4BA3-B842-C0563E7877A9}" dt="2022-02-04T21:47:14.350" v="3" actId="47"/>
          <pc:sldLayoutMkLst>
            <pc:docMk/>
            <pc:sldMasterMk cId="2968168913" sldId="2147484484"/>
            <pc:sldLayoutMk cId="1825640697" sldId="2147484495"/>
          </pc:sldLayoutMkLst>
        </pc:sldLayoutChg>
      </pc:sldMasterChg>
      <pc:sldMasterChg chg="del delSldLayout">
        <pc:chgData name="Lewis, Deirdre" userId="b0e93313-266b-436c-90bf-ccedfd628762" providerId="ADAL" clId="{9D52DF6E-A8A9-4BA3-B842-C0563E7877A9}" dt="2022-02-05T16:46:26.797" v="1506" actId="47"/>
        <pc:sldMasterMkLst>
          <pc:docMk/>
          <pc:sldMasterMk cId="822009096" sldId="2147484508"/>
        </pc:sldMasterMkLst>
        <pc:sldLayoutChg chg="del">
          <pc:chgData name="Lewis, Deirdre" userId="b0e93313-266b-436c-90bf-ccedfd628762" providerId="ADAL" clId="{9D52DF6E-A8A9-4BA3-B842-C0563E7877A9}" dt="2022-02-05T16:46:26.797" v="1506" actId="47"/>
          <pc:sldLayoutMkLst>
            <pc:docMk/>
            <pc:sldMasterMk cId="822009096" sldId="2147484508"/>
            <pc:sldLayoutMk cId="2996423336" sldId="2147484509"/>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3018716457" sldId="2147484510"/>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1721191168" sldId="2147484511"/>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3781496884" sldId="2147484512"/>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2834028692" sldId="2147484513"/>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782372425" sldId="2147484514"/>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1308574124" sldId="2147484515"/>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878376869" sldId="2147484516"/>
          </pc:sldLayoutMkLst>
        </pc:sldLayoutChg>
        <pc:sldLayoutChg chg="del">
          <pc:chgData name="Lewis, Deirdre" userId="b0e93313-266b-436c-90bf-ccedfd628762" providerId="ADAL" clId="{9D52DF6E-A8A9-4BA3-B842-C0563E7877A9}" dt="2022-02-05T16:46:26.797" v="1506" actId="47"/>
          <pc:sldLayoutMkLst>
            <pc:docMk/>
            <pc:sldMasterMk cId="822009096" sldId="2147484508"/>
            <pc:sldLayoutMk cId="3852112690" sldId="2147484517"/>
          </pc:sldLayoutMkLst>
        </pc:sldLayoutChg>
      </pc:sldMasterChg>
    </pc:docChg>
  </pc:docChgLst>
  <pc:docChgLst>
    <pc:chgData name="Lewis, Deirdre" userId="S::dlewis@idsociety.org::b0e93313-266b-436c-90bf-ccedfd628762" providerId="AD" clId="Web-{E6FCFFE6-519F-8B0C-74ED-01CE9D5A0D96}"/>
    <pc:docChg chg="modSld">
      <pc:chgData name="Lewis, Deirdre" userId="S::dlewis@idsociety.org::b0e93313-266b-436c-90bf-ccedfd628762" providerId="AD" clId="Web-{E6FCFFE6-519F-8B0C-74ED-01CE9D5A0D96}" dt="2022-02-04T21:44:52.491" v="5" actId="20577"/>
      <pc:docMkLst>
        <pc:docMk/>
      </pc:docMkLst>
      <pc:sldChg chg="modSp">
        <pc:chgData name="Lewis, Deirdre" userId="S::dlewis@idsociety.org::b0e93313-266b-436c-90bf-ccedfd628762" providerId="AD" clId="Web-{E6FCFFE6-519F-8B0C-74ED-01CE9D5A0D96}" dt="2022-02-04T21:44:52.491" v="5" actId="20577"/>
        <pc:sldMkLst>
          <pc:docMk/>
          <pc:sldMk cId="3960251318" sldId="2145705920"/>
        </pc:sldMkLst>
        <pc:spChg chg="mod">
          <ac:chgData name="Lewis, Deirdre" userId="S::dlewis@idsociety.org::b0e93313-266b-436c-90bf-ccedfd628762" providerId="AD" clId="Web-{E6FCFFE6-519F-8B0C-74ED-01CE9D5A0D96}" dt="2022-02-04T21:44:43.647" v="3" actId="20577"/>
          <ac:spMkLst>
            <pc:docMk/>
            <pc:sldMk cId="3960251318" sldId="2145705920"/>
            <ac:spMk id="2" creationId="{3F4466C8-477C-4991-872C-D5B06C3E2F62}"/>
          </ac:spMkLst>
        </pc:spChg>
        <pc:spChg chg="mod">
          <ac:chgData name="Lewis, Deirdre" userId="S::dlewis@idsociety.org::b0e93313-266b-436c-90bf-ccedfd628762" providerId="AD" clId="Web-{E6FCFFE6-519F-8B0C-74ED-01CE9D5A0D96}" dt="2022-02-04T21:44:52.491" v="5" actId="20577"/>
          <ac:spMkLst>
            <pc:docMk/>
            <pc:sldMk cId="3960251318" sldId="2145705920"/>
            <ac:spMk id="3" creationId="{6DF7AD64-54FA-441D-A87A-4EF4BE745558}"/>
          </ac:spMkLst>
        </pc:spChg>
      </pc:sldChg>
    </pc:docChg>
  </pc:docChgLst>
  <pc:docChgLst>
    <pc:chgData name="Wollins, Dana" userId="e8e45672-865b-4d92-a3dc-e8a472e0ef48" providerId="ADAL" clId="{F2317C52-A600-4C85-8A43-6BFFADB051C2}"/>
    <pc:docChg chg="undo custSel addSld delSld modSld sldOrd">
      <pc:chgData name="Wollins, Dana" userId="e8e45672-865b-4d92-a3dc-e8a472e0ef48" providerId="ADAL" clId="{F2317C52-A600-4C85-8A43-6BFFADB051C2}" dt="2022-02-05T18:37:57.712" v="1849" actId="1035"/>
      <pc:docMkLst>
        <pc:docMk/>
      </pc:docMkLst>
      <pc:sldChg chg="del">
        <pc:chgData name="Wollins, Dana" userId="e8e45672-865b-4d92-a3dc-e8a472e0ef48" providerId="ADAL" clId="{F2317C52-A600-4C85-8A43-6BFFADB051C2}" dt="2022-02-05T17:42:41.433" v="362" actId="47"/>
        <pc:sldMkLst>
          <pc:docMk/>
          <pc:sldMk cId="3124423862" sldId="433"/>
        </pc:sldMkLst>
      </pc:sldChg>
      <pc:sldChg chg="modSp mod">
        <pc:chgData name="Wollins, Dana" userId="e8e45672-865b-4d92-a3dc-e8a472e0ef48" providerId="ADAL" clId="{F2317C52-A600-4C85-8A43-6BFFADB051C2}" dt="2022-02-05T18:34:56.850" v="1791" actId="1037"/>
        <pc:sldMkLst>
          <pc:docMk/>
          <pc:sldMk cId="3960251318" sldId="2145705920"/>
        </pc:sldMkLst>
        <pc:spChg chg="mod">
          <ac:chgData name="Wollins, Dana" userId="e8e45672-865b-4d92-a3dc-e8a472e0ef48" providerId="ADAL" clId="{F2317C52-A600-4C85-8A43-6BFFADB051C2}" dt="2022-02-05T18:34:56.850" v="1791" actId="1037"/>
          <ac:spMkLst>
            <pc:docMk/>
            <pc:sldMk cId="3960251318" sldId="2145705920"/>
            <ac:spMk id="4" creationId="{8C07472B-83D6-4002-92DC-F4EC85D5E275}"/>
          </ac:spMkLst>
        </pc:spChg>
      </pc:sldChg>
      <pc:sldChg chg="ord">
        <pc:chgData name="Wollins, Dana" userId="e8e45672-865b-4d92-a3dc-e8a472e0ef48" providerId="ADAL" clId="{F2317C52-A600-4C85-8A43-6BFFADB051C2}" dt="2022-02-05T17:27:48.967" v="3"/>
        <pc:sldMkLst>
          <pc:docMk/>
          <pc:sldMk cId="2734577751" sldId="2145705923"/>
        </pc:sldMkLst>
      </pc:sldChg>
      <pc:sldChg chg="modSp mod">
        <pc:chgData name="Wollins, Dana" userId="e8e45672-865b-4d92-a3dc-e8a472e0ef48" providerId="ADAL" clId="{F2317C52-A600-4C85-8A43-6BFFADB051C2}" dt="2022-02-05T17:40:21.378" v="306" actId="21"/>
        <pc:sldMkLst>
          <pc:docMk/>
          <pc:sldMk cId="270996562" sldId="2145706063"/>
        </pc:sldMkLst>
        <pc:spChg chg="mod">
          <ac:chgData name="Wollins, Dana" userId="e8e45672-865b-4d92-a3dc-e8a472e0ef48" providerId="ADAL" clId="{F2317C52-A600-4C85-8A43-6BFFADB051C2}" dt="2022-02-05T17:40:21.378" v="306" actId="21"/>
          <ac:spMkLst>
            <pc:docMk/>
            <pc:sldMk cId="270996562" sldId="2145706063"/>
            <ac:spMk id="12" creationId="{9DDF1B85-2E3F-4D2E-B9ED-53F3F3D62AF0}"/>
          </ac:spMkLst>
        </pc:spChg>
      </pc:sldChg>
      <pc:sldChg chg="del">
        <pc:chgData name="Wollins, Dana" userId="e8e45672-865b-4d92-a3dc-e8a472e0ef48" providerId="ADAL" clId="{F2317C52-A600-4C85-8A43-6BFFADB051C2}" dt="2022-02-05T17:44:54.915" v="410" actId="47"/>
        <pc:sldMkLst>
          <pc:docMk/>
          <pc:sldMk cId="4095023469" sldId="2147376882"/>
        </pc:sldMkLst>
      </pc:sldChg>
      <pc:sldChg chg="addSp delSp modSp mod ord">
        <pc:chgData name="Wollins, Dana" userId="e8e45672-865b-4d92-a3dc-e8a472e0ef48" providerId="ADAL" clId="{F2317C52-A600-4C85-8A43-6BFFADB051C2}" dt="2022-02-05T18:37:57.712" v="1849" actId="1035"/>
        <pc:sldMkLst>
          <pc:docMk/>
          <pc:sldMk cId="844822680" sldId="2147376896"/>
        </pc:sldMkLst>
        <pc:spChg chg="del mod">
          <ac:chgData name="Wollins, Dana" userId="e8e45672-865b-4d92-a3dc-e8a472e0ef48" providerId="ADAL" clId="{F2317C52-A600-4C85-8A43-6BFFADB051C2}" dt="2022-02-05T18:13:53.020" v="1311" actId="478"/>
          <ac:spMkLst>
            <pc:docMk/>
            <pc:sldMk cId="844822680" sldId="2147376896"/>
            <ac:spMk id="2" creationId="{324E0CA5-7266-4CAC-B038-D45FEFA50547}"/>
          </ac:spMkLst>
        </pc:spChg>
        <pc:spChg chg="mod">
          <ac:chgData name="Wollins, Dana" userId="e8e45672-865b-4d92-a3dc-e8a472e0ef48" providerId="ADAL" clId="{F2317C52-A600-4C85-8A43-6BFFADB051C2}" dt="2022-02-05T18:36:26.971" v="1807" actId="255"/>
          <ac:spMkLst>
            <pc:docMk/>
            <pc:sldMk cId="844822680" sldId="2147376896"/>
            <ac:spMk id="5" creationId="{D44C16E1-EB58-4567-BD2E-F3555D92A56F}"/>
          </ac:spMkLst>
        </pc:spChg>
        <pc:spChg chg="mod">
          <ac:chgData name="Wollins, Dana" userId="e8e45672-865b-4d92-a3dc-e8a472e0ef48" providerId="ADAL" clId="{F2317C52-A600-4C85-8A43-6BFFADB051C2}" dt="2022-02-05T18:32:03.770" v="1757" actId="1035"/>
          <ac:spMkLst>
            <pc:docMk/>
            <pc:sldMk cId="844822680" sldId="2147376896"/>
            <ac:spMk id="6" creationId="{2FF94759-C7FE-4582-9147-88877F5DD014}"/>
          </ac:spMkLst>
        </pc:spChg>
        <pc:spChg chg="add mod">
          <ac:chgData name="Wollins, Dana" userId="e8e45672-865b-4d92-a3dc-e8a472e0ef48" providerId="ADAL" clId="{F2317C52-A600-4C85-8A43-6BFFADB051C2}" dt="2022-02-05T18:35:46.844" v="1796" actId="207"/>
          <ac:spMkLst>
            <pc:docMk/>
            <pc:sldMk cId="844822680" sldId="2147376896"/>
            <ac:spMk id="8" creationId="{61F72638-DE05-4499-AECF-15CE7575614A}"/>
          </ac:spMkLst>
        </pc:spChg>
        <pc:spChg chg="mod">
          <ac:chgData name="Wollins, Dana" userId="e8e45672-865b-4d92-a3dc-e8a472e0ef48" providerId="ADAL" clId="{F2317C52-A600-4C85-8A43-6BFFADB051C2}" dt="2022-02-05T18:25:45.345" v="1610" actId="1036"/>
          <ac:spMkLst>
            <pc:docMk/>
            <pc:sldMk cId="844822680" sldId="2147376896"/>
            <ac:spMk id="16" creationId="{30C0FAB3-01BB-4644-A22E-8A1FAC0D96F4}"/>
          </ac:spMkLst>
        </pc:spChg>
        <pc:spChg chg="mod">
          <ac:chgData name="Wollins, Dana" userId="e8e45672-865b-4d92-a3dc-e8a472e0ef48" providerId="ADAL" clId="{F2317C52-A600-4C85-8A43-6BFFADB051C2}" dt="2022-02-05T18:32:03.770" v="1757" actId="1035"/>
          <ac:spMkLst>
            <pc:docMk/>
            <pc:sldMk cId="844822680" sldId="2147376896"/>
            <ac:spMk id="18" creationId="{234D2840-6A77-44A0-A529-D0C3E0300357}"/>
          </ac:spMkLst>
        </pc:spChg>
        <pc:spChg chg="mod">
          <ac:chgData name="Wollins, Dana" userId="e8e45672-865b-4d92-a3dc-e8a472e0ef48" providerId="ADAL" clId="{F2317C52-A600-4C85-8A43-6BFFADB051C2}" dt="2022-02-05T18:32:15.017" v="1761" actId="1035"/>
          <ac:spMkLst>
            <pc:docMk/>
            <pc:sldMk cId="844822680" sldId="2147376896"/>
            <ac:spMk id="21" creationId="{ACE865CF-6318-482E-BBB7-92E498FD3CC3}"/>
          </ac:spMkLst>
        </pc:spChg>
        <pc:spChg chg="mod">
          <ac:chgData name="Wollins, Dana" userId="e8e45672-865b-4d92-a3dc-e8a472e0ef48" providerId="ADAL" clId="{F2317C52-A600-4C85-8A43-6BFFADB051C2}" dt="2022-02-05T18:36:45.888" v="1811" actId="20577"/>
          <ac:spMkLst>
            <pc:docMk/>
            <pc:sldMk cId="844822680" sldId="2147376896"/>
            <ac:spMk id="23" creationId="{EE7DD51F-2910-4F54-A257-F63096E57C5E}"/>
          </ac:spMkLst>
        </pc:spChg>
        <pc:spChg chg="mod">
          <ac:chgData name="Wollins, Dana" userId="e8e45672-865b-4d92-a3dc-e8a472e0ef48" providerId="ADAL" clId="{F2317C52-A600-4C85-8A43-6BFFADB051C2}" dt="2022-02-05T18:37:57.712" v="1849" actId="1035"/>
          <ac:spMkLst>
            <pc:docMk/>
            <pc:sldMk cId="844822680" sldId="2147376896"/>
            <ac:spMk id="25" creationId="{414A9A31-A74B-4CF2-9251-0E29B0EFADB0}"/>
          </ac:spMkLst>
        </pc:spChg>
        <pc:spChg chg="add mod">
          <ac:chgData name="Wollins, Dana" userId="e8e45672-865b-4d92-a3dc-e8a472e0ef48" providerId="ADAL" clId="{F2317C52-A600-4C85-8A43-6BFFADB051C2}" dt="2022-02-05T18:36:11.656" v="1805" actId="1035"/>
          <ac:spMkLst>
            <pc:docMk/>
            <pc:sldMk cId="844822680" sldId="2147376896"/>
            <ac:spMk id="36" creationId="{3CED3B19-8614-4831-9F0D-0AD43208D3CE}"/>
          </ac:spMkLst>
        </pc:spChg>
        <pc:spChg chg="mod">
          <ac:chgData name="Wollins, Dana" userId="e8e45672-865b-4d92-a3dc-e8a472e0ef48" providerId="ADAL" clId="{F2317C52-A600-4C85-8A43-6BFFADB051C2}" dt="2022-02-05T18:32:03.770" v="1757" actId="1035"/>
          <ac:spMkLst>
            <pc:docMk/>
            <pc:sldMk cId="844822680" sldId="2147376896"/>
            <ac:spMk id="38" creationId="{FB6AC424-F19C-4988-8F47-64823380DC0E}"/>
          </ac:spMkLst>
        </pc:spChg>
        <pc:spChg chg="mod">
          <ac:chgData name="Wollins, Dana" userId="e8e45672-865b-4d92-a3dc-e8a472e0ef48" providerId="ADAL" clId="{F2317C52-A600-4C85-8A43-6BFFADB051C2}" dt="2022-02-05T18:36:00.899" v="1798" actId="1076"/>
          <ac:spMkLst>
            <pc:docMk/>
            <pc:sldMk cId="844822680" sldId="2147376896"/>
            <ac:spMk id="39" creationId="{3578AF8F-0FC9-4A70-A839-7BE76040C46C}"/>
          </ac:spMkLst>
        </pc:spChg>
        <pc:spChg chg="mod">
          <ac:chgData name="Wollins, Dana" userId="e8e45672-865b-4d92-a3dc-e8a472e0ef48" providerId="ADAL" clId="{F2317C52-A600-4C85-8A43-6BFFADB051C2}" dt="2022-02-05T18:30:06.321" v="1689" actId="1076"/>
          <ac:spMkLst>
            <pc:docMk/>
            <pc:sldMk cId="844822680" sldId="2147376896"/>
            <ac:spMk id="41" creationId="{92D0A9A1-B912-40CF-AA5F-5C74D14D7655}"/>
          </ac:spMkLst>
        </pc:spChg>
        <pc:spChg chg="mod">
          <ac:chgData name="Wollins, Dana" userId="e8e45672-865b-4d92-a3dc-e8a472e0ef48" providerId="ADAL" clId="{F2317C52-A600-4C85-8A43-6BFFADB051C2}" dt="2022-02-05T18:25:45.345" v="1610" actId="1036"/>
          <ac:spMkLst>
            <pc:docMk/>
            <pc:sldMk cId="844822680" sldId="2147376896"/>
            <ac:spMk id="43" creationId="{1F26FFDB-A502-44EA-9DF0-3588510329B2}"/>
          </ac:spMkLst>
        </pc:spChg>
        <pc:spChg chg="del mod">
          <ac:chgData name="Wollins, Dana" userId="e8e45672-865b-4d92-a3dc-e8a472e0ef48" providerId="ADAL" clId="{F2317C52-A600-4C85-8A43-6BFFADB051C2}" dt="2022-02-05T18:23:10.145" v="1527" actId="21"/>
          <ac:spMkLst>
            <pc:docMk/>
            <pc:sldMk cId="844822680" sldId="2147376896"/>
            <ac:spMk id="45" creationId="{F8293ADC-436B-488E-8976-357B5D17804A}"/>
          </ac:spMkLst>
        </pc:spChg>
        <pc:picChg chg="mod">
          <ac:chgData name="Wollins, Dana" userId="e8e45672-865b-4d92-a3dc-e8a472e0ef48" providerId="ADAL" clId="{F2317C52-A600-4C85-8A43-6BFFADB051C2}" dt="2022-02-05T18:32:03.770" v="1757" actId="1035"/>
          <ac:picMkLst>
            <pc:docMk/>
            <pc:sldMk cId="844822680" sldId="2147376896"/>
            <ac:picMk id="9" creationId="{C6A9A5F2-B024-41AD-A02E-15E6D310E8D8}"/>
          </ac:picMkLst>
        </pc:picChg>
        <pc:picChg chg="mod">
          <ac:chgData name="Wollins, Dana" userId="e8e45672-865b-4d92-a3dc-e8a472e0ef48" providerId="ADAL" clId="{F2317C52-A600-4C85-8A43-6BFFADB051C2}" dt="2022-02-05T18:28:35.587" v="1660" actId="1035"/>
          <ac:picMkLst>
            <pc:docMk/>
            <pc:sldMk cId="844822680" sldId="2147376896"/>
            <ac:picMk id="12" creationId="{61378C22-B683-4D2B-BE56-85988361BF3B}"/>
          </ac:picMkLst>
        </pc:picChg>
        <pc:picChg chg="mod">
          <ac:chgData name="Wollins, Dana" userId="e8e45672-865b-4d92-a3dc-e8a472e0ef48" providerId="ADAL" clId="{F2317C52-A600-4C85-8A43-6BFFADB051C2}" dt="2022-02-05T18:31:34.090" v="1747" actId="1076"/>
          <ac:picMkLst>
            <pc:docMk/>
            <pc:sldMk cId="844822680" sldId="2147376896"/>
            <ac:picMk id="13" creationId="{09DA92F5-A541-4EFE-B1A4-239CC9956D0F}"/>
          </ac:picMkLst>
        </pc:picChg>
        <pc:picChg chg="mod">
          <ac:chgData name="Wollins, Dana" userId="e8e45672-865b-4d92-a3dc-e8a472e0ef48" providerId="ADAL" clId="{F2317C52-A600-4C85-8A43-6BFFADB051C2}" dt="2022-02-05T18:32:03.770" v="1757" actId="1035"/>
          <ac:picMkLst>
            <pc:docMk/>
            <pc:sldMk cId="844822680" sldId="2147376896"/>
            <ac:picMk id="14" creationId="{A1031C57-BA76-4FCE-90ED-3BA84121474C}"/>
          </ac:picMkLst>
        </pc:picChg>
        <pc:picChg chg="mod">
          <ac:chgData name="Wollins, Dana" userId="e8e45672-865b-4d92-a3dc-e8a472e0ef48" providerId="ADAL" clId="{F2317C52-A600-4C85-8A43-6BFFADB051C2}" dt="2022-02-05T18:25:45.345" v="1610" actId="1036"/>
          <ac:picMkLst>
            <pc:docMk/>
            <pc:sldMk cId="844822680" sldId="2147376896"/>
            <ac:picMk id="15" creationId="{EA834252-CAEB-40F9-AAF4-AD34EC3378F3}"/>
          </ac:picMkLst>
        </pc:picChg>
        <pc:picChg chg="mod">
          <ac:chgData name="Wollins, Dana" userId="e8e45672-865b-4d92-a3dc-e8a472e0ef48" providerId="ADAL" clId="{F2317C52-A600-4C85-8A43-6BFFADB051C2}" dt="2022-02-05T18:32:03.770" v="1757" actId="1035"/>
          <ac:picMkLst>
            <pc:docMk/>
            <pc:sldMk cId="844822680" sldId="2147376896"/>
            <ac:picMk id="17" creationId="{C4518683-33A2-45FB-83A9-37CF26DC4AAC}"/>
          </ac:picMkLst>
        </pc:picChg>
        <pc:picChg chg="mod">
          <ac:chgData name="Wollins, Dana" userId="e8e45672-865b-4d92-a3dc-e8a472e0ef48" providerId="ADAL" clId="{F2317C52-A600-4C85-8A43-6BFFADB051C2}" dt="2022-02-05T18:32:03.770" v="1757" actId="1035"/>
          <ac:picMkLst>
            <pc:docMk/>
            <pc:sldMk cId="844822680" sldId="2147376896"/>
            <ac:picMk id="19" creationId="{02E2DF86-09B6-4DD1-8863-4F1969A6BCD4}"/>
          </ac:picMkLst>
        </pc:picChg>
        <pc:picChg chg="mod modCrop">
          <ac:chgData name="Wollins, Dana" userId="e8e45672-865b-4d92-a3dc-e8a472e0ef48" providerId="ADAL" clId="{F2317C52-A600-4C85-8A43-6BFFADB051C2}" dt="2022-02-05T18:32:15.017" v="1761" actId="1035"/>
          <ac:picMkLst>
            <pc:docMk/>
            <pc:sldMk cId="844822680" sldId="2147376896"/>
            <ac:picMk id="20" creationId="{A3540B8D-7BD2-49A1-9BE2-F258AF786059}"/>
          </ac:picMkLst>
        </pc:picChg>
        <pc:picChg chg="mod modCrop">
          <ac:chgData name="Wollins, Dana" userId="e8e45672-865b-4d92-a3dc-e8a472e0ef48" providerId="ADAL" clId="{F2317C52-A600-4C85-8A43-6BFFADB051C2}" dt="2022-02-05T18:31:43.440" v="1748" actId="14100"/>
          <ac:picMkLst>
            <pc:docMk/>
            <pc:sldMk cId="844822680" sldId="2147376896"/>
            <ac:picMk id="22" creationId="{28583751-D7A0-4EDB-895C-F29563D475D8}"/>
          </ac:picMkLst>
        </pc:picChg>
        <pc:picChg chg="mod">
          <ac:chgData name="Wollins, Dana" userId="e8e45672-865b-4d92-a3dc-e8a472e0ef48" providerId="ADAL" clId="{F2317C52-A600-4C85-8A43-6BFFADB051C2}" dt="2022-02-05T18:25:45.345" v="1610" actId="1036"/>
          <ac:picMkLst>
            <pc:docMk/>
            <pc:sldMk cId="844822680" sldId="2147376896"/>
            <ac:picMk id="24" creationId="{E435CE46-CD9A-4CC4-8F3A-ECA484399BC2}"/>
          </ac:picMkLst>
        </pc:picChg>
        <pc:picChg chg="mod">
          <ac:chgData name="Wollins, Dana" userId="e8e45672-865b-4d92-a3dc-e8a472e0ef48" providerId="ADAL" clId="{F2317C52-A600-4C85-8A43-6BFFADB051C2}" dt="2022-02-05T18:36:03.294" v="1799" actId="1076"/>
          <ac:picMkLst>
            <pc:docMk/>
            <pc:sldMk cId="844822680" sldId="2147376896"/>
            <ac:picMk id="26" creationId="{B8A3A734-7E8E-4BC5-8799-1FFDD415E7C8}"/>
          </ac:picMkLst>
        </pc:picChg>
        <pc:picChg chg="del mod">
          <ac:chgData name="Wollins, Dana" userId="e8e45672-865b-4d92-a3dc-e8a472e0ef48" providerId="ADAL" clId="{F2317C52-A600-4C85-8A43-6BFFADB051C2}" dt="2022-02-05T18:23:10.145" v="1527" actId="21"/>
          <ac:picMkLst>
            <pc:docMk/>
            <pc:sldMk cId="844822680" sldId="2147376896"/>
            <ac:picMk id="47" creationId="{4E8834C0-E5A2-477E-8E27-7B87BA58F5EA}"/>
          </ac:picMkLst>
        </pc:picChg>
        <pc:cxnChg chg="add del mod">
          <ac:chgData name="Wollins, Dana" userId="e8e45672-865b-4d92-a3dc-e8a472e0ef48" providerId="ADAL" clId="{F2317C52-A600-4C85-8A43-6BFFADB051C2}" dt="2022-02-05T18:24:29.239" v="1559" actId="478"/>
          <ac:cxnSpMkLst>
            <pc:docMk/>
            <pc:sldMk cId="844822680" sldId="2147376896"/>
            <ac:cxnSpMk id="4" creationId="{52317C0C-9D94-44F1-B687-2C6835C144EC}"/>
          </ac:cxnSpMkLst>
        </pc:cxnChg>
        <pc:cxnChg chg="add mod">
          <ac:chgData name="Wollins, Dana" userId="e8e45672-865b-4d92-a3dc-e8a472e0ef48" providerId="ADAL" clId="{F2317C52-A600-4C85-8A43-6BFFADB051C2}" dt="2022-02-05T18:32:03.770" v="1757" actId="1035"/>
          <ac:cxnSpMkLst>
            <pc:docMk/>
            <pc:sldMk cId="844822680" sldId="2147376896"/>
            <ac:cxnSpMk id="30" creationId="{16215983-72A7-4865-B627-D7CA581922B4}"/>
          </ac:cxnSpMkLst>
        </pc:cxnChg>
        <pc:cxnChg chg="add mod">
          <ac:chgData name="Wollins, Dana" userId="e8e45672-865b-4d92-a3dc-e8a472e0ef48" providerId="ADAL" clId="{F2317C52-A600-4C85-8A43-6BFFADB051C2}" dt="2022-02-05T18:32:03.770" v="1757" actId="1035"/>
          <ac:cxnSpMkLst>
            <pc:docMk/>
            <pc:sldMk cId="844822680" sldId="2147376896"/>
            <ac:cxnSpMk id="31" creationId="{9BB17CB9-B84C-4A44-B959-7852F1E4FD51}"/>
          </ac:cxnSpMkLst>
        </pc:cxnChg>
        <pc:cxnChg chg="add mod">
          <ac:chgData name="Wollins, Dana" userId="e8e45672-865b-4d92-a3dc-e8a472e0ef48" providerId="ADAL" clId="{F2317C52-A600-4C85-8A43-6BFFADB051C2}" dt="2022-02-05T18:35:37.608" v="1794" actId="1035"/>
          <ac:cxnSpMkLst>
            <pc:docMk/>
            <pc:sldMk cId="844822680" sldId="2147376896"/>
            <ac:cxnSpMk id="32" creationId="{B0D4D535-5F70-439A-8147-989756F1A350}"/>
          </ac:cxnSpMkLst>
        </pc:cxnChg>
        <pc:cxnChg chg="add mod">
          <ac:chgData name="Wollins, Dana" userId="e8e45672-865b-4d92-a3dc-e8a472e0ef48" providerId="ADAL" clId="{F2317C52-A600-4C85-8A43-6BFFADB051C2}" dt="2022-02-05T18:27:06.884" v="1621" actId="1076"/>
          <ac:cxnSpMkLst>
            <pc:docMk/>
            <pc:sldMk cId="844822680" sldId="2147376896"/>
            <ac:cxnSpMk id="33" creationId="{3F4A1EF2-8E1E-41EA-BF72-D7BF6D83E112}"/>
          </ac:cxnSpMkLst>
        </pc:cxnChg>
        <pc:cxnChg chg="add mod">
          <ac:chgData name="Wollins, Dana" userId="e8e45672-865b-4d92-a3dc-e8a472e0ef48" providerId="ADAL" clId="{F2317C52-A600-4C85-8A43-6BFFADB051C2}" dt="2022-02-05T18:27:08.755" v="1622" actId="1076"/>
          <ac:cxnSpMkLst>
            <pc:docMk/>
            <pc:sldMk cId="844822680" sldId="2147376896"/>
            <ac:cxnSpMk id="34" creationId="{7B5A9731-EBD0-45C2-AABC-217C77CFF263}"/>
          </ac:cxnSpMkLst>
        </pc:cxnChg>
      </pc:sldChg>
      <pc:sldChg chg="modSp mod">
        <pc:chgData name="Wollins, Dana" userId="e8e45672-865b-4d92-a3dc-e8a472e0ef48" providerId="ADAL" clId="{F2317C52-A600-4C85-8A43-6BFFADB051C2}" dt="2022-02-05T17:41:15.969" v="314" actId="114"/>
        <pc:sldMkLst>
          <pc:docMk/>
          <pc:sldMk cId="494552883" sldId="2147376897"/>
        </pc:sldMkLst>
        <pc:spChg chg="mod">
          <ac:chgData name="Wollins, Dana" userId="e8e45672-865b-4d92-a3dc-e8a472e0ef48" providerId="ADAL" clId="{F2317C52-A600-4C85-8A43-6BFFADB051C2}" dt="2022-02-05T17:41:15.969" v="314" actId="114"/>
          <ac:spMkLst>
            <pc:docMk/>
            <pc:sldMk cId="494552883" sldId="2147376897"/>
            <ac:spMk id="12" creationId="{9DDF1B85-2E3F-4D2E-B9ED-53F3F3D62AF0}"/>
          </ac:spMkLst>
        </pc:spChg>
      </pc:sldChg>
      <pc:sldChg chg="modSp mod">
        <pc:chgData name="Wollins, Dana" userId="e8e45672-865b-4d92-a3dc-e8a472e0ef48" providerId="ADAL" clId="{F2317C52-A600-4C85-8A43-6BFFADB051C2}" dt="2022-02-05T18:00:20.275" v="826" actId="948"/>
        <pc:sldMkLst>
          <pc:docMk/>
          <pc:sldMk cId="1404216198" sldId="2147376903"/>
        </pc:sldMkLst>
        <pc:spChg chg="mod">
          <ac:chgData name="Wollins, Dana" userId="e8e45672-865b-4d92-a3dc-e8a472e0ef48" providerId="ADAL" clId="{F2317C52-A600-4C85-8A43-6BFFADB051C2}" dt="2022-02-05T18:00:20.275" v="826" actId="948"/>
          <ac:spMkLst>
            <pc:docMk/>
            <pc:sldMk cId="1404216198" sldId="2147376903"/>
            <ac:spMk id="12" creationId="{9DDF1B85-2E3F-4D2E-B9ED-53F3F3D62AF0}"/>
          </ac:spMkLst>
        </pc:spChg>
      </pc:sldChg>
      <pc:sldChg chg="modSp mod ord">
        <pc:chgData name="Wollins, Dana" userId="e8e45672-865b-4d92-a3dc-e8a472e0ef48" providerId="ADAL" clId="{F2317C52-A600-4C85-8A43-6BFFADB051C2}" dt="2022-02-05T17:41:07.310" v="312" actId="114"/>
        <pc:sldMkLst>
          <pc:docMk/>
          <pc:sldMk cId="3693697145" sldId="2147376904"/>
        </pc:sldMkLst>
        <pc:spChg chg="mod">
          <ac:chgData name="Wollins, Dana" userId="e8e45672-865b-4d92-a3dc-e8a472e0ef48" providerId="ADAL" clId="{F2317C52-A600-4C85-8A43-6BFFADB051C2}" dt="2022-02-05T17:41:07.310" v="312" actId="114"/>
          <ac:spMkLst>
            <pc:docMk/>
            <pc:sldMk cId="3693697145" sldId="2147376904"/>
            <ac:spMk id="12" creationId="{9DDF1B85-2E3F-4D2E-B9ED-53F3F3D62AF0}"/>
          </ac:spMkLst>
        </pc:spChg>
      </pc:sldChg>
      <pc:sldChg chg="addSp modSp mod">
        <pc:chgData name="Wollins, Dana" userId="e8e45672-865b-4d92-a3dc-e8a472e0ef48" providerId="ADAL" clId="{F2317C52-A600-4C85-8A43-6BFFADB051C2}" dt="2022-02-05T17:42:30.276" v="361" actId="1076"/>
        <pc:sldMkLst>
          <pc:docMk/>
          <pc:sldMk cId="3055245175" sldId="2147376910"/>
        </pc:sldMkLst>
        <pc:spChg chg="add mod">
          <ac:chgData name="Wollins, Dana" userId="e8e45672-865b-4d92-a3dc-e8a472e0ef48" providerId="ADAL" clId="{F2317C52-A600-4C85-8A43-6BFFADB051C2}" dt="2022-02-05T17:42:30.276" v="361" actId="1076"/>
          <ac:spMkLst>
            <pc:docMk/>
            <pc:sldMk cId="3055245175" sldId="2147376910"/>
            <ac:spMk id="2" creationId="{314C19FC-B885-41C9-A4C6-DE3EFA5A545A}"/>
          </ac:spMkLst>
        </pc:spChg>
        <pc:spChg chg="mod">
          <ac:chgData name="Wollins, Dana" userId="e8e45672-865b-4d92-a3dc-e8a472e0ef48" providerId="ADAL" clId="{F2317C52-A600-4C85-8A43-6BFFADB051C2}" dt="2022-02-05T17:41:51.451" v="352" actId="20577"/>
          <ac:spMkLst>
            <pc:docMk/>
            <pc:sldMk cId="3055245175" sldId="2147376910"/>
            <ac:spMk id="12" creationId="{9DDF1B85-2E3F-4D2E-B9ED-53F3F3D62AF0}"/>
          </ac:spMkLst>
        </pc:spChg>
      </pc:sldChg>
      <pc:sldChg chg="modSp mod">
        <pc:chgData name="Wollins, Dana" userId="e8e45672-865b-4d92-a3dc-e8a472e0ef48" providerId="ADAL" clId="{F2317C52-A600-4C85-8A43-6BFFADB051C2}" dt="2022-02-05T17:43:50.998" v="409" actId="1076"/>
        <pc:sldMkLst>
          <pc:docMk/>
          <pc:sldMk cId="1895027889" sldId="2147376911"/>
        </pc:sldMkLst>
        <pc:spChg chg="mod">
          <ac:chgData name="Wollins, Dana" userId="e8e45672-865b-4d92-a3dc-e8a472e0ef48" providerId="ADAL" clId="{F2317C52-A600-4C85-8A43-6BFFADB051C2}" dt="2022-02-05T17:43:50.998" v="409" actId="1076"/>
          <ac:spMkLst>
            <pc:docMk/>
            <pc:sldMk cId="1895027889" sldId="2147376911"/>
            <ac:spMk id="8" creationId="{6DE2B2D3-7199-4C19-9BE1-82072EB8B7A5}"/>
          </ac:spMkLst>
        </pc:spChg>
        <pc:spChg chg="mod">
          <ac:chgData name="Wollins, Dana" userId="e8e45672-865b-4d92-a3dc-e8a472e0ef48" providerId="ADAL" clId="{F2317C52-A600-4C85-8A43-6BFFADB051C2}" dt="2022-02-05T17:39:36.185" v="293" actId="114"/>
          <ac:spMkLst>
            <pc:docMk/>
            <pc:sldMk cId="1895027889" sldId="2147376911"/>
            <ac:spMk id="12" creationId="{9DDF1B85-2E3F-4D2E-B9ED-53F3F3D62AF0}"/>
          </ac:spMkLst>
        </pc:spChg>
      </pc:sldChg>
      <pc:sldChg chg="modSp mod">
        <pc:chgData name="Wollins, Dana" userId="e8e45672-865b-4d92-a3dc-e8a472e0ef48" providerId="ADAL" clId="{F2317C52-A600-4C85-8A43-6BFFADB051C2}" dt="2022-02-05T17:40:57.196" v="310" actId="2711"/>
        <pc:sldMkLst>
          <pc:docMk/>
          <pc:sldMk cId="119562246" sldId="2147376913"/>
        </pc:sldMkLst>
        <pc:spChg chg="mod">
          <ac:chgData name="Wollins, Dana" userId="e8e45672-865b-4d92-a3dc-e8a472e0ef48" providerId="ADAL" clId="{F2317C52-A600-4C85-8A43-6BFFADB051C2}" dt="2022-02-05T17:40:57.196" v="310" actId="2711"/>
          <ac:spMkLst>
            <pc:docMk/>
            <pc:sldMk cId="119562246" sldId="2147376913"/>
            <ac:spMk id="12" creationId="{9DDF1B85-2E3F-4D2E-B9ED-53F3F3D62AF0}"/>
          </ac:spMkLst>
        </pc:spChg>
      </pc:sldChg>
      <pc:sldChg chg="addSp delSp modSp new mod">
        <pc:chgData name="Wollins, Dana" userId="e8e45672-865b-4d92-a3dc-e8a472e0ef48" providerId="ADAL" clId="{F2317C52-A600-4C85-8A43-6BFFADB051C2}" dt="2022-02-05T18:19:44.123" v="1400" actId="1076"/>
        <pc:sldMkLst>
          <pc:docMk/>
          <pc:sldMk cId="445691897" sldId="2147376914"/>
        </pc:sldMkLst>
        <pc:spChg chg="mod">
          <ac:chgData name="Wollins, Dana" userId="e8e45672-865b-4d92-a3dc-e8a472e0ef48" providerId="ADAL" clId="{F2317C52-A600-4C85-8A43-6BFFADB051C2}" dt="2022-02-05T18:19:14.768" v="1392" actId="114"/>
          <ac:spMkLst>
            <pc:docMk/>
            <pc:sldMk cId="445691897" sldId="2147376914"/>
            <ac:spMk id="2" creationId="{F603DB90-A0C8-4AB5-A45E-036FCC7BCBC0}"/>
          </ac:spMkLst>
        </pc:spChg>
        <pc:spChg chg="del">
          <ac:chgData name="Wollins, Dana" userId="e8e45672-865b-4d92-a3dc-e8a472e0ef48" providerId="ADAL" clId="{F2317C52-A600-4C85-8A43-6BFFADB051C2}" dt="2022-02-05T18:12:00.569" v="1192" actId="478"/>
          <ac:spMkLst>
            <pc:docMk/>
            <pc:sldMk cId="445691897" sldId="2147376914"/>
            <ac:spMk id="3" creationId="{B49748F6-EFDA-4BDC-8B22-1F67EC49457E}"/>
          </ac:spMkLst>
        </pc:spChg>
        <pc:spChg chg="add mod">
          <ac:chgData name="Wollins, Dana" userId="e8e45672-865b-4d92-a3dc-e8a472e0ef48" providerId="ADAL" clId="{F2317C52-A600-4C85-8A43-6BFFADB051C2}" dt="2022-02-05T18:19:44.123" v="1400" actId="1076"/>
          <ac:spMkLst>
            <pc:docMk/>
            <pc:sldMk cId="445691897" sldId="2147376914"/>
            <ac:spMk id="5" creationId="{4EAF9B23-D444-4D1E-880C-E68C3ED2A799}"/>
          </ac:spMkLst>
        </pc:spChg>
      </pc:sldChg>
      <pc:sldChg chg="addSp delSp modSp new mod setBg setClrOvrMap">
        <pc:chgData name="Wollins, Dana" userId="e8e45672-865b-4d92-a3dc-e8a472e0ef48" providerId="ADAL" clId="{F2317C52-A600-4C85-8A43-6BFFADB051C2}" dt="2022-02-05T18:29:39.902" v="1686" actId="403"/>
        <pc:sldMkLst>
          <pc:docMk/>
          <pc:sldMk cId="2235835021" sldId="2147376915"/>
        </pc:sldMkLst>
        <pc:spChg chg="mod">
          <ac:chgData name="Wollins, Dana" userId="e8e45672-865b-4d92-a3dc-e8a472e0ef48" providerId="ADAL" clId="{F2317C52-A600-4C85-8A43-6BFFADB051C2}" dt="2022-02-05T18:29:34.396" v="1683" actId="2711"/>
          <ac:spMkLst>
            <pc:docMk/>
            <pc:sldMk cId="2235835021" sldId="2147376915"/>
            <ac:spMk id="2" creationId="{4FAB6C6A-B938-4924-8D63-E7A4BA301564}"/>
          </ac:spMkLst>
        </pc:spChg>
        <pc:spChg chg="mod">
          <ac:chgData name="Wollins, Dana" userId="e8e45672-865b-4d92-a3dc-e8a472e0ef48" providerId="ADAL" clId="{F2317C52-A600-4C85-8A43-6BFFADB051C2}" dt="2022-02-05T18:29:39.902" v="1686" actId="403"/>
          <ac:spMkLst>
            <pc:docMk/>
            <pc:sldMk cId="2235835021" sldId="2147376915"/>
            <ac:spMk id="3" creationId="{F27B1E09-4950-431C-81FB-E861C4122007}"/>
          </ac:spMkLst>
        </pc:spChg>
        <pc:spChg chg="add del mod">
          <ac:chgData name="Wollins, Dana" userId="e8e45672-865b-4d92-a3dc-e8a472e0ef48" providerId="ADAL" clId="{F2317C52-A600-4C85-8A43-6BFFADB051C2}" dt="2022-02-05T18:29:08.755" v="1665" actId="26606"/>
          <ac:spMkLst>
            <pc:docMk/>
            <pc:sldMk cId="2235835021" sldId="2147376915"/>
            <ac:spMk id="4" creationId="{30A6ABAA-A638-47B8-817F-97E69E32CC69}"/>
          </ac:spMkLst>
        </pc:spChg>
        <pc:spChg chg="add del">
          <ac:chgData name="Wollins, Dana" userId="e8e45672-865b-4d92-a3dc-e8a472e0ef48" providerId="ADAL" clId="{F2317C52-A600-4C85-8A43-6BFFADB051C2}" dt="2022-02-05T18:29:08.748" v="1664" actId="26606"/>
          <ac:spMkLst>
            <pc:docMk/>
            <pc:sldMk cId="2235835021" sldId="2147376915"/>
            <ac:spMk id="10" creationId="{4F7EBAE4-9945-4473-9E34-B2C66EA0F03D}"/>
          </ac:spMkLst>
        </pc:spChg>
        <pc:spChg chg="add del">
          <ac:chgData name="Wollins, Dana" userId="e8e45672-865b-4d92-a3dc-e8a472e0ef48" providerId="ADAL" clId="{F2317C52-A600-4C85-8A43-6BFFADB051C2}" dt="2022-02-05T18:29:08.748" v="1664" actId="26606"/>
          <ac:spMkLst>
            <pc:docMk/>
            <pc:sldMk cId="2235835021" sldId="2147376915"/>
            <ac:spMk id="12" creationId="{70BEB1E7-2F88-40BC-B73D-42E5B6F80BFC}"/>
          </ac:spMkLst>
        </pc:spChg>
        <pc:spChg chg="add del">
          <ac:chgData name="Wollins, Dana" userId="e8e45672-865b-4d92-a3dc-e8a472e0ef48" providerId="ADAL" clId="{F2317C52-A600-4C85-8A43-6BFFADB051C2}" dt="2022-02-05T18:29:08.748" v="1664" actId="26606"/>
          <ac:spMkLst>
            <pc:docMk/>
            <pc:sldMk cId="2235835021" sldId="2147376915"/>
            <ac:spMk id="14" creationId="{A7B99495-F43F-4D80-A44F-2CB4764EB90B}"/>
          </ac:spMkLst>
        </pc:spChg>
        <pc:spChg chg="add">
          <ac:chgData name="Wollins, Dana" userId="e8e45672-865b-4d92-a3dc-e8a472e0ef48" providerId="ADAL" clId="{F2317C52-A600-4C85-8A43-6BFFADB051C2}" dt="2022-02-05T18:29:08.755" v="1665" actId="26606"/>
          <ac:spMkLst>
            <pc:docMk/>
            <pc:sldMk cId="2235835021" sldId="2147376915"/>
            <ac:spMk id="16" creationId="{CF62D2A7-8207-488C-9F46-316BA81A16C8}"/>
          </ac:spMkLst>
        </pc:spChg>
        <pc:picChg chg="add mod">
          <ac:chgData name="Wollins, Dana" userId="e8e45672-865b-4d92-a3dc-e8a472e0ef48" providerId="ADAL" clId="{F2317C52-A600-4C85-8A43-6BFFADB051C2}" dt="2022-02-05T18:29:08.755" v="1665" actId="26606"/>
          <ac:picMkLst>
            <pc:docMk/>
            <pc:sldMk cId="2235835021" sldId="2147376915"/>
            <ac:picMk id="5" creationId="{7F8BED13-815D-401D-AAAF-66E0FBC2DC28}"/>
          </ac:picMkLst>
        </pc:picChg>
      </pc:sldChg>
    </pc:docChg>
  </pc:docChgLst>
  <pc:docChgLst>
    <pc:chgData name="Lewis, Deirdre" userId="S::dlewis@idsociety.org::b0e93313-266b-436c-90bf-ccedfd628762" providerId="AD" clId="Web-{56756DF4-C93E-EEB0-5F68-F1E2B4CF3AE9}"/>
    <pc:docChg chg="modSld">
      <pc:chgData name="Lewis, Deirdre" userId="S::dlewis@idsociety.org::b0e93313-266b-436c-90bf-ccedfd628762" providerId="AD" clId="Web-{56756DF4-C93E-EEB0-5F68-F1E2B4CF3AE9}" dt="2022-02-05T16:48:36.802" v="2" actId="20577"/>
      <pc:docMkLst>
        <pc:docMk/>
      </pc:docMkLst>
      <pc:sldChg chg="modSp">
        <pc:chgData name="Lewis, Deirdre" userId="S::dlewis@idsociety.org::b0e93313-266b-436c-90bf-ccedfd628762" providerId="AD" clId="Web-{56756DF4-C93E-EEB0-5F68-F1E2B4CF3AE9}" dt="2022-02-05T16:48:36.802" v="2" actId="20577"/>
        <pc:sldMkLst>
          <pc:docMk/>
          <pc:sldMk cId="844822680" sldId="2147376896"/>
        </pc:sldMkLst>
        <pc:spChg chg="mod">
          <ac:chgData name="Lewis, Deirdre" userId="S::dlewis@idsociety.org::b0e93313-266b-436c-90bf-ccedfd628762" providerId="AD" clId="Web-{56756DF4-C93E-EEB0-5F68-F1E2B4CF3AE9}" dt="2022-02-05T16:48:36.802" v="2" actId="20577"/>
          <ac:spMkLst>
            <pc:docMk/>
            <pc:sldMk cId="844822680" sldId="2147376896"/>
            <ac:spMk id="6" creationId="{2FF94759-C7FE-4582-9147-88877F5DD01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lania\AppData\Local\Microsoft\Windows\INetCache\Content.Outlook\YJQZ9VY4\MAb%20with%20pivot%20table%20and%20trend%20graph%20(0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5488384712099"/>
          <c:y val="3.0187936321243478E-2"/>
          <c:w val="0.82953455627622175"/>
          <c:h val="0.69958668681174996"/>
        </c:manualLayout>
      </c:layout>
      <c:lineChart>
        <c:grouping val="standard"/>
        <c:varyColors val="0"/>
        <c:ser>
          <c:idx val="0"/>
          <c:order val="0"/>
          <c:tx>
            <c:strRef>
              <c:f>PresGraph!$B$4</c:f>
              <c:strCache>
                <c:ptCount val="1"/>
                <c:pt idx="0">
                  <c:v>HVA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PresGraph!$A$5:$A$22</c:f>
              <c:strCache>
                <c:ptCount val="18"/>
                <c:pt idx="0">
                  <c:v>2020</c:v>
                </c:pt>
                <c:pt idx="1">
                  <c:v>Dec</c:v>
                </c:pt>
                <c:pt idx="2">
                  <c:v>2021</c:v>
                </c:pt>
                <c:pt idx="3">
                  <c:v>Jan</c:v>
                </c:pt>
                <c:pt idx="4">
                  <c:v>Feb</c:v>
                </c:pt>
                <c:pt idx="5">
                  <c:v>Mar</c:v>
                </c:pt>
                <c:pt idx="6">
                  <c:v>Apr</c:v>
                </c:pt>
                <c:pt idx="7">
                  <c:v>May</c:v>
                </c:pt>
                <c:pt idx="8">
                  <c:v>Jun</c:v>
                </c:pt>
                <c:pt idx="9">
                  <c:v>Jul</c:v>
                </c:pt>
                <c:pt idx="10">
                  <c:v>Aug</c:v>
                </c:pt>
                <c:pt idx="11">
                  <c:v>Sep</c:v>
                </c:pt>
                <c:pt idx="12">
                  <c:v>Oct</c:v>
                </c:pt>
                <c:pt idx="13">
                  <c:v>Nov</c:v>
                </c:pt>
                <c:pt idx="14">
                  <c:v>Dec</c:v>
                </c:pt>
                <c:pt idx="15">
                  <c:v>2022</c:v>
                </c:pt>
                <c:pt idx="16">
                  <c:v>Jan</c:v>
                </c:pt>
                <c:pt idx="17">
                  <c:v>Grand Total</c:v>
                </c:pt>
              </c:strCache>
              <c:extLst/>
            </c:strRef>
          </c:cat>
          <c:val>
            <c:numRef>
              <c:f>PresGraph!$B$5:$B$22</c:f>
              <c:extLst/>
            </c:numRef>
          </c:val>
          <c:smooth val="0"/>
          <c:extLst>
            <c:ext xmlns:c16="http://schemas.microsoft.com/office/drawing/2014/chart" uri="{C3380CC4-5D6E-409C-BE32-E72D297353CC}">
              <c16:uniqueId val="{00000000-E86A-49C3-B579-CC4853105D5B}"/>
            </c:ext>
          </c:extLst>
        </c:ser>
        <c:ser>
          <c:idx val="1"/>
          <c:order val="1"/>
          <c:tx>
            <c:strRef>
              <c:f>PresGraph!$C$4</c:f>
              <c:strCache>
                <c:ptCount val="1"/>
                <c:pt idx="0">
                  <c:v>LIEMS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PresGraph!$A$5:$A$22</c:f>
              <c:strCache>
                <c:ptCount val="18"/>
                <c:pt idx="0">
                  <c:v>2020</c:v>
                </c:pt>
                <c:pt idx="1">
                  <c:v>Dec</c:v>
                </c:pt>
                <c:pt idx="2">
                  <c:v>2021</c:v>
                </c:pt>
                <c:pt idx="3">
                  <c:v>Jan</c:v>
                </c:pt>
                <c:pt idx="4">
                  <c:v>Feb</c:v>
                </c:pt>
                <c:pt idx="5">
                  <c:v>Mar</c:v>
                </c:pt>
                <c:pt idx="6">
                  <c:v>Apr</c:v>
                </c:pt>
                <c:pt idx="7">
                  <c:v>May</c:v>
                </c:pt>
                <c:pt idx="8">
                  <c:v>Jun</c:v>
                </c:pt>
                <c:pt idx="9">
                  <c:v>Jul</c:v>
                </c:pt>
                <c:pt idx="10">
                  <c:v>Aug</c:v>
                </c:pt>
                <c:pt idx="11">
                  <c:v>Sep</c:v>
                </c:pt>
                <c:pt idx="12">
                  <c:v>Oct</c:v>
                </c:pt>
                <c:pt idx="13">
                  <c:v>Nov</c:v>
                </c:pt>
                <c:pt idx="14">
                  <c:v>Dec</c:v>
                </c:pt>
                <c:pt idx="15">
                  <c:v>2022</c:v>
                </c:pt>
                <c:pt idx="16">
                  <c:v>Jan</c:v>
                </c:pt>
                <c:pt idx="17">
                  <c:v>Grand Total</c:v>
                </c:pt>
              </c:strCache>
              <c:extLst/>
            </c:strRef>
          </c:cat>
          <c:val>
            <c:numRef>
              <c:f>PresGraph!$C$5:$C$22</c:f>
              <c:extLst/>
            </c:numRef>
          </c:val>
          <c:smooth val="0"/>
          <c:extLst>
            <c:ext xmlns:c16="http://schemas.microsoft.com/office/drawing/2014/chart" uri="{C3380CC4-5D6E-409C-BE32-E72D297353CC}">
              <c16:uniqueId val="{00000001-E86A-49C3-B579-CC4853105D5B}"/>
            </c:ext>
          </c:extLst>
        </c:ser>
        <c:ser>
          <c:idx val="2"/>
          <c:order val="2"/>
          <c:tx>
            <c:strRef>
              <c:f>PresGraph!$D$4</c:f>
              <c:strCache>
                <c:ptCount val="1"/>
                <c:pt idx="0">
                  <c:v>Home Infusions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PresGraph!$A$5:$A$22</c:f>
              <c:strCache>
                <c:ptCount val="14"/>
                <c:pt idx="0">
                  <c:v>Dec</c:v>
                </c:pt>
                <c:pt idx="1">
                  <c:v>Jan</c:v>
                </c:pt>
                <c:pt idx="2">
                  <c:v>Feb</c:v>
                </c:pt>
                <c:pt idx="3">
                  <c:v>Mar</c:v>
                </c:pt>
                <c:pt idx="4">
                  <c:v>Apr</c:v>
                </c:pt>
                <c:pt idx="5">
                  <c:v>May</c:v>
                </c:pt>
                <c:pt idx="6">
                  <c:v>Jun</c:v>
                </c:pt>
                <c:pt idx="7">
                  <c:v>Jul</c:v>
                </c:pt>
                <c:pt idx="8">
                  <c:v>Aug</c:v>
                </c:pt>
                <c:pt idx="9">
                  <c:v>Sep</c:v>
                </c:pt>
                <c:pt idx="10">
                  <c:v>Oct</c:v>
                </c:pt>
                <c:pt idx="11">
                  <c:v>Nov</c:v>
                </c:pt>
                <c:pt idx="12">
                  <c:v>Dec</c:v>
                </c:pt>
                <c:pt idx="13">
                  <c:v>Jan</c:v>
                </c:pt>
              </c:strCache>
              <c:extLst/>
            </c:strRef>
          </c:cat>
          <c:val>
            <c:numRef>
              <c:f>PresGraph!$D$5:$D$22</c:f>
              <c:numCache>
                <c:formatCode>General</c:formatCode>
                <c:ptCount val="14"/>
                <c:pt idx="0">
                  <c:v>0</c:v>
                </c:pt>
                <c:pt idx="1">
                  <c:v>0</c:v>
                </c:pt>
                <c:pt idx="2">
                  <c:v>12</c:v>
                </c:pt>
                <c:pt idx="3">
                  <c:v>20</c:v>
                </c:pt>
                <c:pt idx="4">
                  <c:v>75</c:v>
                </c:pt>
                <c:pt idx="5">
                  <c:v>39</c:v>
                </c:pt>
                <c:pt idx="6">
                  <c:v>4</c:v>
                </c:pt>
                <c:pt idx="7">
                  <c:v>3</c:v>
                </c:pt>
                <c:pt idx="8">
                  <c:v>55</c:v>
                </c:pt>
                <c:pt idx="9">
                  <c:v>121</c:v>
                </c:pt>
                <c:pt idx="10">
                  <c:v>186</c:v>
                </c:pt>
                <c:pt idx="11">
                  <c:v>171</c:v>
                </c:pt>
                <c:pt idx="12">
                  <c:v>127</c:v>
                </c:pt>
                <c:pt idx="13">
                  <c:v>39</c:v>
                </c:pt>
              </c:numCache>
              <c:extLst/>
            </c:numRef>
          </c:val>
          <c:smooth val="0"/>
          <c:extLst>
            <c:ext xmlns:c16="http://schemas.microsoft.com/office/drawing/2014/chart" uri="{C3380CC4-5D6E-409C-BE32-E72D297353CC}">
              <c16:uniqueId val="{00000002-E86A-49C3-B579-CC4853105D5B}"/>
            </c:ext>
          </c:extLst>
        </c:ser>
        <c:ser>
          <c:idx val="3"/>
          <c:order val="3"/>
          <c:tx>
            <c:strRef>
              <c:f>PresGraph!$E$4</c:f>
              <c:strCache>
                <c:ptCount val="1"/>
                <c:pt idx="0">
                  <c:v>Non-ED</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PresGraph!$A$5:$A$22</c:f>
              <c:strCache>
                <c:ptCount val="14"/>
                <c:pt idx="0">
                  <c:v>Dec</c:v>
                </c:pt>
                <c:pt idx="1">
                  <c:v>Jan</c:v>
                </c:pt>
                <c:pt idx="2">
                  <c:v>Feb</c:v>
                </c:pt>
                <c:pt idx="3">
                  <c:v>Mar</c:v>
                </c:pt>
                <c:pt idx="4">
                  <c:v>Apr</c:v>
                </c:pt>
                <c:pt idx="5">
                  <c:v>May</c:v>
                </c:pt>
                <c:pt idx="6">
                  <c:v>Jun</c:v>
                </c:pt>
                <c:pt idx="7">
                  <c:v>Jul</c:v>
                </c:pt>
                <c:pt idx="8">
                  <c:v>Aug</c:v>
                </c:pt>
                <c:pt idx="9">
                  <c:v>Sep</c:v>
                </c:pt>
                <c:pt idx="10">
                  <c:v>Oct</c:v>
                </c:pt>
                <c:pt idx="11">
                  <c:v>Nov</c:v>
                </c:pt>
                <c:pt idx="12">
                  <c:v>Dec</c:v>
                </c:pt>
                <c:pt idx="13">
                  <c:v>Jan</c:v>
                </c:pt>
              </c:strCache>
              <c:extLst/>
            </c:strRef>
          </c:cat>
          <c:val>
            <c:numRef>
              <c:f>PresGraph!$E$5:$E$22</c:f>
              <c:numCache>
                <c:formatCode>General</c:formatCode>
                <c:ptCount val="14"/>
                <c:pt idx="3">
                  <c:v>1</c:v>
                </c:pt>
                <c:pt idx="4">
                  <c:v>1</c:v>
                </c:pt>
                <c:pt idx="11">
                  <c:v>18</c:v>
                </c:pt>
                <c:pt idx="12">
                  <c:v>39</c:v>
                </c:pt>
                <c:pt idx="13">
                  <c:v>15</c:v>
                </c:pt>
              </c:numCache>
              <c:extLst/>
            </c:numRef>
          </c:val>
          <c:smooth val="0"/>
          <c:extLst>
            <c:ext xmlns:c16="http://schemas.microsoft.com/office/drawing/2014/chart" uri="{C3380CC4-5D6E-409C-BE32-E72D297353CC}">
              <c16:uniqueId val="{00000003-E86A-49C3-B579-CC4853105D5B}"/>
            </c:ext>
          </c:extLst>
        </c:ser>
        <c:ser>
          <c:idx val="4"/>
          <c:order val="4"/>
          <c:tx>
            <c:strRef>
              <c:f>PresGraph!$F$4</c:f>
              <c:strCache>
                <c:ptCount val="1"/>
                <c:pt idx="0">
                  <c:v>ED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PresGraph!$A$5:$A$22</c:f>
              <c:strCache>
                <c:ptCount val="14"/>
                <c:pt idx="0">
                  <c:v>Dec</c:v>
                </c:pt>
                <c:pt idx="1">
                  <c:v>Jan</c:v>
                </c:pt>
                <c:pt idx="2">
                  <c:v>Feb</c:v>
                </c:pt>
                <c:pt idx="3">
                  <c:v>Mar</c:v>
                </c:pt>
                <c:pt idx="4">
                  <c:v>Apr</c:v>
                </c:pt>
                <c:pt idx="5">
                  <c:v>May</c:v>
                </c:pt>
                <c:pt idx="6">
                  <c:v>Jun</c:v>
                </c:pt>
                <c:pt idx="7">
                  <c:v>Jul</c:v>
                </c:pt>
                <c:pt idx="8">
                  <c:v>Aug</c:v>
                </c:pt>
                <c:pt idx="9">
                  <c:v>Sep</c:v>
                </c:pt>
                <c:pt idx="10">
                  <c:v>Oct</c:v>
                </c:pt>
                <c:pt idx="11">
                  <c:v>Nov</c:v>
                </c:pt>
                <c:pt idx="12">
                  <c:v>Dec</c:v>
                </c:pt>
                <c:pt idx="13">
                  <c:v>Jan</c:v>
                </c:pt>
              </c:strCache>
              <c:extLst/>
            </c:strRef>
          </c:cat>
          <c:val>
            <c:numRef>
              <c:f>PresGraph!$F$5:$F$22</c:f>
              <c:numCache>
                <c:formatCode>General</c:formatCode>
                <c:ptCount val="14"/>
                <c:pt idx="0">
                  <c:v>25</c:v>
                </c:pt>
                <c:pt idx="1">
                  <c:v>25</c:v>
                </c:pt>
                <c:pt idx="2">
                  <c:v>13</c:v>
                </c:pt>
                <c:pt idx="3">
                  <c:v>40</c:v>
                </c:pt>
                <c:pt idx="4">
                  <c:v>94</c:v>
                </c:pt>
                <c:pt idx="5">
                  <c:v>24</c:v>
                </c:pt>
                <c:pt idx="6">
                  <c:v>1</c:v>
                </c:pt>
                <c:pt idx="7">
                  <c:v>19</c:v>
                </c:pt>
                <c:pt idx="8">
                  <c:v>79</c:v>
                </c:pt>
                <c:pt idx="9">
                  <c:v>80</c:v>
                </c:pt>
                <c:pt idx="10">
                  <c:v>74</c:v>
                </c:pt>
                <c:pt idx="11">
                  <c:v>37</c:v>
                </c:pt>
                <c:pt idx="12">
                  <c:v>14</c:v>
                </c:pt>
                <c:pt idx="13">
                  <c:v>2</c:v>
                </c:pt>
              </c:numCache>
              <c:extLst/>
            </c:numRef>
          </c:val>
          <c:smooth val="0"/>
          <c:extLst>
            <c:ext xmlns:c16="http://schemas.microsoft.com/office/drawing/2014/chart" uri="{C3380CC4-5D6E-409C-BE32-E72D297353CC}">
              <c16:uniqueId val="{00000004-E86A-49C3-B579-CC4853105D5B}"/>
            </c:ext>
          </c:extLst>
        </c:ser>
        <c:ser>
          <c:idx val="5"/>
          <c:order val="5"/>
          <c:tx>
            <c:strRef>
              <c:f>PresGraph!$G$4</c:f>
              <c:strCache>
                <c:ptCount val="1"/>
                <c:pt idx="0">
                  <c:v>CIP Clinic</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PresGraph!$A$5:$A$22</c:f>
              <c:strCache>
                <c:ptCount val="14"/>
                <c:pt idx="0">
                  <c:v>Dec</c:v>
                </c:pt>
                <c:pt idx="1">
                  <c:v>Jan</c:v>
                </c:pt>
                <c:pt idx="2">
                  <c:v>Feb</c:v>
                </c:pt>
                <c:pt idx="3">
                  <c:v>Mar</c:v>
                </c:pt>
                <c:pt idx="4">
                  <c:v>Apr</c:v>
                </c:pt>
                <c:pt idx="5">
                  <c:v>May</c:v>
                </c:pt>
                <c:pt idx="6">
                  <c:v>Jun</c:v>
                </c:pt>
                <c:pt idx="7">
                  <c:v>Jul</c:v>
                </c:pt>
                <c:pt idx="8">
                  <c:v>Aug</c:v>
                </c:pt>
                <c:pt idx="9">
                  <c:v>Sep</c:v>
                </c:pt>
                <c:pt idx="10">
                  <c:v>Oct</c:v>
                </c:pt>
                <c:pt idx="11">
                  <c:v>Nov</c:v>
                </c:pt>
                <c:pt idx="12">
                  <c:v>Dec</c:v>
                </c:pt>
                <c:pt idx="13">
                  <c:v>Jan</c:v>
                </c:pt>
              </c:strCache>
              <c:extLst/>
            </c:strRef>
          </c:cat>
          <c:val>
            <c:numRef>
              <c:f>PresGraph!$G$5:$G$22</c:f>
              <c:numCache>
                <c:formatCode>General</c:formatCode>
                <c:ptCount val="14"/>
                <c:pt idx="1">
                  <c:v>3</c:v>
                </c:pt>
                <c:pt idx="10">
                  <c:v>118</c:v>
                </c:pt>
                <c:pt idx="11">
                  <c:v>296</c:v>
                </c:pt>
                <c:pt idx="12">
                  <c:v>263</c:v>
                </c:pt>
                <c:pt idx="13">
                  <c:v>198</c:v>
                </c:pt>
              </c:numCache>
              <c:extLst/>
            </c:numRef>
          </c:val>
          <c:smooth val="0"/>
          <c:extLst>
            <c:ext xmlns:c16="http://schemas.microsoft.com/office/drawing/2014/chart" uri="{C3380CC4-5D6E-409C-BE32-E72D297353CC}">
              <c16:uniqueId val="{00000005-E86A-49C3-B579-CC4853105D5B}"/>
            </c:ext>
          </c:extLst>
        </c:ser>
        <c:ser>
          <c:idx val="6"/>
          <c:order val="6"/>
          <c:tx>
            <c:strRef>
              <c:f>PresGraph!$H$4</c:f>
              <c:strCache>
                <c:ptCount val="1"/>
                <c:pt idx="0">
                  <c:v>HD Clinic</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PresGraph!$A$5:$A$22</c:f>
              <c:strCache>
                <c:ptCount val="14"/>
                <c:pt idx="0">
                  <c:v>Dec</c:v>
                </c:pt>
                <c:pt idx="1">
                  <c:v>Jan</c:v>
                </c:pt>
                <c:pt idx="2">
                  <c:v>Feb</c:v>
                </c:pt>
                <c:pt idx="3">
                  <c:v>Mar</c:v>
                </c:pt>
                <c:pt idx="4">
                  <c:v>Apr</c:v>
                </c:pt>
                <c:pt idx="5">
                  <c:v>May</c:v>
                </c:pt>
                <c:pt idx="6">
                  <c:v>Jun</c:v>
                </c:pt>
                <c:pt idx="7">
                  <c:v>Jul</c:v>
                </c:pt>
                <c:pt idx="8">
                  <c:v>Aug</c:v>
                </c:pt>
                <c:pt idx="9">
                  <c:v>Sep</c:v>
                </c:pt>
                <c:pt idx="10">
                  <c:v>Oct</c:v>
                </c:pt>
                <c:pt idx="11">
                  <c:v>Nov</c:v>
                </c:pt>
                <c:pt idx="12">
                  <c:v>Dec</c:v>
                </c:pt>
                <c:pt idx="13">
                  <c:v>Jan</c:v>
                </c:pt>
              </c:strCache>
              <c:extLst/>
            </c:strRef>
          </c:cat>
          <c:val>
            <c:numRef>
              <c:f>PresGraph!$H$5:$H$22</c:f>
              <c:numCache>
                <c:formatCode>General</c:formatCode>
                <c:ptCount val="14"/>
                <c:pt idx="12">
                  <c:v>66</c:v>
                </c:pt>
              </c:numCache>
              <c:extLst/>
            </c:numRef>
          </c:val>
          <c:smooth val="0"/>
          <c:extLst>
            <c:ext xmlns:c16="http://schemas.microsoft.com/office/drawing/2014/chart" uri="{C3380CC4-5D6E-409C-BE32-E72D297353CC}">
              <c16:uniqueId val="{00000006-E86A-49C3-B579-CC4853105D5B}"/>
            </c:ext>
          </c:extLst>
        </c:ser>
        <c:dLbls>
          <c:showLegendKey val="0"/>
          <c:showVal val="0"/>
          <c:showCatName val="0"/>
          <c:showSerName val="0"/>
          <c:showPercent val="0"/>
          <c:showBubbleSize val="0"/>
        </c:dLbls>
        <c:marker val="1"/>
        <c:smooth val="0"/>
        <c:axId val="507245311"/>
        <c:axId val="507254463"/>
        <c:extLst>
          <c:ext xmlns:c15="http://schemas.microsoft.com/office/drawing/2012/chart" uri="{02D57815-91ED-43cb-92C2-25804820EDAC}">
            <c15:filteredLineSeries>
              <c15:ser>
                <c:idx val="7"/>
                <c:order val="7"/>
                <c:tx>
                  <c:strRef>
                    <c:extLst>
                      <c:ext uri="{02D57815-91ED-43cb-92C2-25804820EDAC}">
                        <c15:formulaRef>
                          <c15:sqref>PresGraph!$I$4</c15:sqref>
                        </c15:formulaRef>
                      </c:ext>
                    </c:extLst>
                    <c:strCache>
                      <c:ptCount val="1"/>
                      <c:pt idx="0">
                        <c:v>Grand Total</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extLst>
                      <c:ext uri="{02D57815-91ED-43cb-92C2-25804820EDAC}">
                        <c15:formulaRef>
                          <c15:sqref>PresGraph!$A$5:$A$22</c15:sqref>
                        </c15:formulaRef>
                      </c:ext>
                    </c:extLst>
                    <c:strCache>
                      <c:ptCount val="14"/>
                      <c:pt idx="0">
                        <c:v>Dec</c:v>
                      </c:pt>
                      <c:pt idx="1">
                        <c:v>Jan</c:v>
                      </c:pt>
                      <c:pt idx="2">
                        <c:v>Feb</c:v>
                      </c:pt>
                      <c:pt idx="3">
                        <c:v>Mar</c:v>
                      </c:pt>
                      <c:pt idx="4">
                        <c:v>Apr</c:v>
                      </c:pt>
                      <c:pt idx="5">
                        <c:v>May</c:v>
                      </c:pt>
                      <c:pt idx="6">
                        <c:v>Jun</c:v>
                      </c:pt>
                      <c:pt idx="7">
                        <c:v>Jul</c:v>
                      </c:pt>
                      <c:pt idx="8">
                        <c:v>Aug</c:v>
                      </c:pt>
                      <c:pt idx="9">
                        <c:v>Sep</c:v>
                      </c:pt>
                      <c:pt idx="10">
                        <c:v>Oct</c:v>
                      </c:pt>
                      <c:pt idx="11">
                        <c:v>Nov</c:v>
                      </c:pt>
                      <c:pt idx="12">
                        <c:v>Dec</c:v>
                      </c:pt>
                      <c:pt idx="13">
                        <c:v>Jan</c:v>
                      </c:pt>
                    </c:strCache>
                  </c:strRef>
                </c:cat>
                <c:val>
                  <c:numRef>
                    <c:extLst>
                      <c:ext uri="{02D57815-91ED-43cb-92C2-25804820EDAC}">
                        <c15:formulaRef>
                          <c15:sqref>PresGraph!$I$5:$I$22</c15:sqref>
                        </c15:formulaRef>
                      </c:ext>
                    </c:extLst>
                    <c:numCache>
                      <c:formatCode>General</c:formatCode>
                      <c:ptCount val="14"/>
                      <c:pt idx="0">
                        <c:v>25</c:v>
                      </c:pt>
                      <c:pt idx="1">
                        <c:v>28</c:v>
                      </c:pt>
                      <c:pt idx="2">
                        <c:v>25</c:v>
                      </c:pt>
                      <c:pt idx="3">
                        <c:v>61</c:v>
                      </c:pt>
                      <c:pt idx="4">
                        <c:v>170</c:v>
                      </c:pt>
                      <c:pt idx="5">
                        <c:v>63</c:v>
                      </c:pt>
                      <c:pt idx="6">
                        <c:v>5</c:v>
                      </c:pt>
                      <c:pt idx="7">
                        <c:v>22</c:v>
                      </c:pt>
                      <c:pt idx="8">
                        <c:v>134</c:v>
                      </c:pt>
                      <c:pt idx="9">
                        <c:v>201</c:v>
                      </c:pt>
                      <c:pt idx="10">
                        <c:v>378</c:v>
                      </c:pt>
                      <c:pt idx="11">
                        <c:v>522</c:v>
                      </c:pt>
                      <c:pt idx="12">
                        <c:v>509</c:v>
                      </c:pt>
                      <c:pt idx="13">
                        <c:v>254</c:v>
                      </c:pt>
                    </c:numCache>
                  </c:numRef>
                </c:val>
                <c:smooth val="0"/>
                <c:extLst>
                  <c:ext xmlns:c16="http://schemas.microsoft.com/office/drawing/2014/chart" uri="{C3380CC4-5D6E-409C-BE32-E72D297353CC}">
                    <c16:uniqueId val="{00000008-E86A-49C3-B579-CC4853105D5B}"/>
                  </c:ext>
                </c:extLst>
              </c15:ser>
            </c15:filteredLineSeries>
          </c:ext>
        </c:extLst>
      </c:lineChart>
      <c:lineChart>
        <c:grouping val="standard"/>
        <c:varyColors val="0"/>
        <c:ser>
          <c:idx val="8"/>
          <c:order val="8"/>
          <c:tx>
            <c:strRef>
              <c:f>PresGraph!$J$4</c:f>
              <c:strCache>
                <c:ptCount val="1"/>
                <c:pt idx="0">
                  <c:v>Cumulative</c:v>
                </c:pt>
              </c:strCache>
            </c:strRef>
          </c:tx>
          <c:spPr>
            <a:ln w="28575" cap="rnd">
              <a:solidFill>
                <a:schemeClr val="accent2"/>
              </a:solidFill>
              <a:round/>
            </a:ln>
            <a:effectLst/>
          </c:spPr>
          <c:marker>
            <c:symbol val="circle"/>
            <c:size val="5"/>
            <c:spPr>
              <a:solidFill>
                <a:schemeClr val="accent2"/>
              </a:solidFill>
              <a:ln w="9525">
                <a:solidFill>
                  <a:schemeClr val="accent3">
                    <a:lumMod val="60000"/>
                  </a:schemeClr>
                </a:solidFill>
              </a:ln>
              <a:effectLst/>
            </c:spPr>
          </c:marker>
          <c:cat>
            <c:strRef>
              <c:f>PresGraph!$A$5:$A$22</c:f>
              <c:strCache>
                <c:ptCount val="14"/>
                <c:pt idx="0">
                  <c:v>Dec</c:v>
                </c:pt>
                <c:pt idx="1">
                  <c:v>Jan</c:v>
                </c:pt>
                <c:pt idx="2">
                  <c:v>Feb</c:v>
                </c:pt>
                <c:pt idx="3">
                  <c:v>Mar</c:v>
                </c:pt>
                <c:pt idx="4">
                  <c:v>Apr</c:v>
                </c:pt>
                <c:pt idx="5">
                  <c:v>May</c:v>
                </c:pt>
                <c:pt idx="6">
                  <c:v>Jun</c:v>
                </c:pt>
                <c:pt idx="7">
                  <c:v>Jul</c:v>
                </c:pt>
                <c:pt idx="8">
                  <c:v>Aug</c:v>
                </c:pt>
                <c:pt idx="9">
                  <c:v>Sep</c:v>
                </c:pt>
                <c:pt idx="10">
                  <c:v>Oct</c:v>
                </c:pt>
                <c:pt idx="11">
                  <c:v>Nov</c:v>
                </c:pt>
                <c:pt idx="12">
                  <c:v>Dec</c:v>
                </c:pt>
                <c:pt idx="13">
                  <c:v>Jan</c:v>
                </c:pt>
              </c:strCache>
              <c:extLst/>
            </c:strRef>
          </c:cat>
          <c:val>
            <c:numRef>
              <c:f>PresGraph!$J$5:$J$22</c:f>
              <c:numCache>
                <c:formatCode>General</c:formatCode>
                <c:ptCount val="14"/>
                <c:pt idx="0">
                  <c:v>25</c:v>
                </c:pt>
                <c:pt idx="1">
                  <c:v>53</c:v>
                </c:pt>
                <c:pt idx="2">
                  <c:v>78</c:v>
                </c:pt>
                <c:pt idx="3">
                  <c:v>139</c:v>
                </c:pt>
                <c:pt idx="4">
                  <c:v>309</c:v>
                </c:pt>
                <c:pt idx="5">
                  <c:v>372</c:v>
                </c:pt>
                <c:pt idx="6">
                  <c:v>377</c:v>
                </c:pt>
                <c:pt idx="7">
                  <c:v>399</c:v>
                </c:pt>
                <c:pt idx="8">
                  <c:v>533</c:v>
                </c:pt>
                <c:pt idx="9">
                  <c:v>734</c:v>
                </c:pt>
                <c:pt idx="10">
                  <c:v>1112</c:v>
                </c:pt>
                <c:pt idx="11">
                  <c:v>1634</c:v>
                </c:pt>
                <c:pt idx="12">
                  <c:v>2143</c:v>
                </c:pt>
                <c:pt idx="13">
                  <c:v>2397</c:v>
                </c:pt>
              </c:numCache>
              <c:extLst/>
            </c:numRef>
          </c:val>
          <c:smooth val="0"/>
          <c:extLst>
            <c:ext xmlns:c16="http://schemas.microsoft.com/office/drawing/2014/chart" uri="{C3380CC4-5D6E-409C-BE32-E72D297353CC}">
              <c16:uniqueId val="{00000007-E86A-49C3-B579-CC4853105D5B}"/>
            </c:ext>
          </c:extLst>
        </c:ser>
        <c:dLbls>
          <c:showLegendKey val="0"/>
          <c:showVal val="0"/>
          <c:showCatName val="0"/>
          <c:showSerName val="0"/>
          <c:showPercent val="0"/>
          <c:showBubbleSize val="0"/>
        </c:dLbls>
        <c:marker val="1"/>
        <c:smooth val="0"/>
        <c:axId val="511790591"/>
        <c:axId val="511793503"/>
      </c:lineChart>
      <c:catAx>
        <c:axId val="5072453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2021</a:t>
                </a:r>
              </a:p>
            </c:rich>
          </c:tx>
          <c:layout>
            <c:manualLayout>
              <c:xMode val="edge"/>
              <c:yMode val="edge"/>
              <c:x val="0.49734975737215387"/>
              <c:y val="0.894639034973026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7254463"/>
        <c:crosses val="autoZero"/>
        <c:auto val="1"/>
        <c:lblAlgn val="ctr"/>
        <c:lblOffset val="100"/>
        <c:noMultiLvlLbl val="0"/>
      </c:catAx>
      <c:valAx>
        <c:axId val="507254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7245311"/>
        <c:crosses val="autoZero"/>
        <c:crossBetween val="between"/>
      </c:valAx>
      <c:valAx>
        <c:axId val="511793503"/>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511790591"/>
        <c:crosses val="max"/>
        <c:crossBetween val="between"/>
      </c:valAx>
      <c:catAx>
        <c:axId val="511790591"/>
        <c:scaling>
          <c:orientation val="minMax"/>
        </c:scaling>
        <c:delete val="1"/>
        <c:axPos val="b"/>
        <c:numFmt formatCode="General" sourceLinked="1"/>
        <c:majorTickMark val="out"/>
        <c:minorTickMark val="none"/>
        <c:tickLblPos val="nextTo"/>
        <c:crossAx val="51179350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1" Type="http://schemas.openxmlformats.org/officeDocument/2006/relationships/hyperlink" Target="mailto:COVIDASP@montefiore.org"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mailto:COVIDASP@montefiore.org"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7A887-0444-B242-B81C-94825922EECA}" type="doc">
      <dgm:prSet loTypeId="urn:microsoft.com/office/officeart/2005/8/layout/hierarchy4" loCatId="" qsTypeId="urn:microsoft.com/office/officeart/2005/8/quickstyle/simple1" qsCatId="simple" csTypeId="urn:microsoft.com/office/officeart/2005/8/colors/accent3_2" csCatId="accent3" phldr="1"/>
      <dgm:spPr/>
      <dgm:t>
        <a:bodyPr/>
        <a:lstStyle/>
        <a:p>
          <a:endParaRPr lang="en-US"/>
        </a:p>
      </dgm:t>
    </dgm:pt>
    <dgm:pt modelId="{91591445-B958-1A46-8DDA-C9B0B8BB31EE}">
      <dgm:prSet phldrT="[Text]"/>
      <dgm:spPr/>
      <dgm:t>
        <a:bodyPr/>
        <a:lstStyle/>
        <a:p>
          <a:r>
            <a:rPr lang="en-US"/>
            <a:t>High Risk for COVID Progression </a:t>
          </a:r>
        </a:p>
      </dgm:t>
    </dgm:pt>
    <dgm:pt modelId="{C569AA4A-7F70-C141-A695-411D1259E502}" type="parTrans" cxnId="{2F2A5B5B-CEBB-8F49-B5FA-511FA6C7C942}">
      <dgm:prSet/>
      <dgm:spPr/>
      <dgm:t>
        <a:bodyPr/>
        <a:lstStyle/>
        <a:p>
          <a:endParaRPr lang="en-US"/>
        </a:p>
      </dgm:t>
    </dgm:pt>
    <dgm:pt modelId="{BECEFFE0-3658-6F43-9DA5-4048E02E82D7}" type="sibTrans" cxnId="{2F2A5B5B-CEBB-8F49-B5FA-511FA6C7C942}">
      <dgm:prSet/>
      <dgm:spPr/>
      <dgm:t>
        <a:bodyPr/>
        <a:lstStyle/>
        <a:p>
          <a:endParaRPr lang="en-US"/>
        </a:p>
      </dgm:t>
    </dgm:pt>
    <dgm:pt modelId="{C0E9B8EF-923B-3E43-BF04-58669A55CC72}">
      <dgm:prSet phldrT="[Text]"/>
      <dgm:spPr/>
      <dgm:t>
        <a:bodyPr/>
        <a:lstStyle/>
        <a:p>
          <a:r>
            <a:rPr lang="en-US"/>
            <a:t>Oral Antivirals </a:t>
          </a:r>
        </a:p>
      </dgm:t>
    </dgm:pt>
    <dgm:pt modelId="{705C0112-F2D0-434A-97ED-F7A031C93C51}" type="parTrans" cxnId="{EA12F350-C12E-DB43-9DA9-4FA4D24BC179}">
      <dgm:prSet/>
      <dgm:spPr/>
      <dgm:t>
        <a:bodyPr/>
        <a:lstStyle/>
        <a:p>
          <a:endParaRPr lang="en-US"/>
        </a:p>
      </dgm:t>
    </dgm:pt>
    <dgm:pt modelId="{CD291ADF-417C-734F-9824-8942BB6F5CC9}" type="sibTrans" cxnId="{EA12F350-C12E-DB43-9DA9-4FA4D24BC179}">
      <dgm:prSet/>
      <dgm:spPr/>
      <dgm:t>
        <a:bodyPr/>
        <a:lstStyle/>
        <a:p>
          <a:endParaRPr lang="en-US"/>
        </a:p>
      </dgm:t>
    </dgm:pt>
    <dgm:pt modelId="{70DAA3FC-46D6-1C42-9913-35E65C20DFE4}">
      <dgm:prSet phldrT="[Text]"/>
      <dgm:spPr/>
      <dgm:t>
        <a:bodyPr/>
        <a:lstStyle/>
        <a:p>
          <a:r>
            <a:rPr lang="en-US" err="1"/>
            <a:t>Paxlovid</a:t>
          </a:r>
          <a:r>
            <a:rPr lang="en-US"/>
            <a:t> </a:t>
          </a:r>
        </a:p>
      </dgm:t>
    </dgm:pt>
    <dgm:pt modelId="{D09D5300-4A39-C147-AFC2-28AE6AB8CD0D}" type="parTrans" cxnId="{6122541F-6F18-2E41-96A0-6978F345505D}">
      <dgm:prSet/>
      <dgm:spPr/>
      <dgm:t>
        <a:bodyPr/>
        <a:lstStyle/>
        <a:p>
          <a:endParaRPr lang="en-US"/>
        </a:p>
      </dgm:t>
    </dgm:pt>
    <dgm:pt modelId="{AEF3F70A-6123-2341-8822-672A3BE07395}" type="sibTrans" cxnId="{6122541F-6F18-2E41-96A0-6978F345505D}">
      <dgm:prSet/>
      <dgm:spPr/>
      <dgm:t>
        <a:bodyPr/>
        <a:lstStyle/>
        <a:p>
          <a:endParaRPr lang="en-US"/>
        </a:p>
      </dgm:t>
    </dgm:pt>
    <dgm:pt modelId="{0112B320-F748-AC4C-83FF-737E7CA08AD0}">
      <dgm:prSet phldrT="[Text]"/>
      <dgm:spPr/>
      <dgm:t>
        <a:bodyPr/>
        <a:lstStyle/>
        <a:p>
          <a:r>
            <a:rPr lang="en-US" err="1"/>
            <a:t>Molnupinivir</a:t>
          </a:r>
          <a:endParaRPr lang="en-US"/>
        </a:p>
      </dgm:t>
    </dgm:pt>
    <dgm:pt modelId="{2F32C8E8-2CDA-0F4F-8607-926DAEF21F42}" type="parTrans" cxnId="{C9B03754-36FD-794E-AA52-223E6DF37390}">
      <dgm:prSet/>
      <dgm:spPr/>
      <dgm:t>
        <a:bodyPr/>
        <a:lstStyle/>
        <a:p>
          <a:endParaRPr lang="en-US"/>
        </a:p>
      </dgm:t>
    </dgm:pt>
    <dgm:pt modelId="{BF157C6B-2FBA-8F4F-8678-04FF0359277A}" type="sibTrans" cxnId="{C9B03754-36FD-794E-AA52-223E6DF37390}">
      <dgm:prSet/>
      <dgm:spPr/>
      <dgm:t>
        <a:bodyPr/>
        <a:lstStyle/>
        <a:p>
          <a:endParaRPr lang="en-US"/>
        </a:p>
      </dgm:t>
    </dgm:pt>
    <dgm:pt modelId="{7D343106-7A01-9E4B-B67E-A3BB639F0226}">
      <dgm:prSet phldrT="[Text]"/>
      <dgm:spPr/>
      <dgm:t>
        <a:bodyPr/>
        <a:lstStyle/>
        <a:p>
          <a:r>
            <a:rPr lang="en-US" err="1"/>
            <a:t>mAb</a:t>
          </a:r>
          <a:r>
            <a:rPr lang="en-US"/>
            <a:t> </a:t>
          </a:r>
        </a:p>
      </dgm:t>
    </dgm:pt>
    <dgm:pt modelId="{ACFC714F-AF8F-F840-9FB0-71C9AD9162BD}" type="parTrans" cxnId="{5EE0FF32-18E1-C74C-8A5D-5E49961E9A34}">
      <dgm:prSet/>
      <dgm:spPr/>
      <dgm:t>
        <a:bodyPr/>
        <a:lstStyle/>
        <a:p>
          <a:endParaRPr lang="en-US"/>
        </a:p>
      </dgm:t>
    </dgm:pt>
    <dgm:pt modelId="{6C642D45-ABE5-124D-8E2A-D8C7C34B8564}" type="sibTrans" cxnId="{5EE0FF32-18E1-C74C-8A5D-5E49961E9A34}">
      <dgm:prSet/>
      <dgm:spPr/>
      <dgm:t>
        <a:bodyPr/>
        <a:lstStyle/>
        <a:p>
          <a:endParaRPr lang="en-US"/>
        </a:p>
      </dgm:t>
    </dgm:pt>
    <dgm:pt modelId="{AD9DC06B-4D83-2C41-B6F3-F20B89E6E70B}">
      <dgm:prSet phldrT="[Text]"/>
      <dgm:spPr/>
      <dgm:t>
        <a:bodyPr/>
        <a:lstStyle/>
        <a:p>
          <a:r>
            <a:rPr lang="en-US" err="1"/>
            <a:t>Sotrovimab</a:t>
          </a:r>
          <a:r>
            <a:rPr lang="en-US"/>
            <a:t> </a:t>
          </a:r>
        </a:p>
      </dgm:t>
    </dgm:pt>
    <dgm:pt modelId="{720A0DD6-5562-514B-904D-8BD9026DB528}" type="parTrans" cxnId="{6ABA59EE-E869-A348-AC33-192CC7F6B2E0}">
      <dgm:prSet/>
      <dgm:spPr/>
      <dgm:t>
        <a:bodyPr/>
        <a:lstStyle/>
        <a:p>
          <a:endParaRPr lang="en-US"/>
        </a:p>
      </dgm:t>
    </dgm:pt>
    <dgm:pt modelId="{7E091A15-88D5-AB42-8B50-6B9DF9A8FAF8}" type="sibTrans" cxnId="{6ABA59EE-E869-A348-AC33-192CC7F6B2E0}">
      <dgm:prSet/>
      <dgm:spPr/>
      <dgm:t>
        <a:bodyPr/>
        <a:lstStyle/>
        <a:p>
          <a:endParaRPr lang="en-US"/>
        </a:p>
      </dgm:t>
    </dgm:pt>
    <dgm:pt modelId="{C1808D7F-190E-0446-92A2-3CD9E1AA7D55}" type="pres">
      <dgm:prSet presAssocID="{8317A887-0444-B242-B81C-94825922EECA}" presName="Name0" presStyleCnt="0">
        <dgm:presLayoutVars>
          <dgm:chPref val="1"/>
          <dgm:dir/>
          <dgm:animOne val="branch"/>
          <dgm:animLvl val="lvl"/>
          <dgm:resizeHandles/>
        </dgm:presLayoutVars>
      </dgm:prSet>
      <dgm:spPr/>
    </dgm:pt>
    <dgm:pt modelId="{B5EAA772-B1AD-E64C-B5CA-0E99A23914E2}" type="pres">
      <dgm:prSet presAssocID="{91591445-B958-1A46-8DDA-C9B0B8BB31EE}" presName="vertOne" presStyleCnt="0"/>
      <dgm:spPr/>
    </dgm:pt>
    <dgm:pt modelId="{57640230-51D9-D040-9388-515E710401A2}" type="pres">
      <dgm:prSet presAssocID="{91591445-B958-1A46-8DDA-C9B0B8BB31EE}" presName="txOne" presStyleLbl="node0" presStyleIdx="0" presStyleCnt="1">
        <dgm:presLayoutVars>
          <dgm:chPref val="3"/>
        </dgm:presLayoutVars>
      </dgm:prSet>
      <dgm:spPr/>
    </dgm:pt>
    <dgm:pt modelId="{4E2FC8CA-3F7C-E44A-97E6-2ED6DD17765E}" type="pres">
      <dgm:prSet presAssocID="{91591445-B958-1A46-8DDA-C9B0B8BB31EE}" presName="parTransOne" presStyleCnt="0"/>
      <dgm:spPr/>
    </dgm:pt>
    <dgm:pt modelId="{C3547C08-BA03-D145-93FC-D197E8555F28}" type="pres">
      <dgm:prSet presAssocID="{91591445-B958-1A46-8DDA-C9B0B8BB31EE}" presName="horzOne" presStyleCnt="0"/>
      <dgm:spPr/>
    </dgm:pt>
    <dgm:pt modelId="{8757C9E3-85CA-DA4C-A785-4B2D2966CBF5}" type="pres">
      <dgm:prSet presAssocID="{C0E9B8EF-923B-3E43-BF04-58669A55CC72}" presName="vertTwo" presStyleCnt="0"/>
      <dgm:spPr/>
    </dgm:pt>
    <dgm:pt modelId="{81820B60-36E3-494E-BC7B-75AC1BAD22AC}" type="pres">
      <dgm:prSet presAssocID="{C0E9B8EF-923B-3E43-BF04-58669A55CC72}" presName="txTwo" presStyleLbl="node2" presStyleIdx="0" presStyleCnt="2">
        <dgm:presLayoutVars>
          <dgm:chPref val="3"/>
        </dgm:presLayoutVars>
      </dgm:prSet>
      <dgm:spPr/>
    </dgm:pt>
    <dgm:pt modelId="{E0A846DE-00E2-FB41-ADB4-D92B3E3C6047}" type="pres">
      <dgm:prSet presAssocID="{C0E9B8EF-923B-3E43-BF04-58669A55CC72}" presName="parTransTwo" presStyleCnt="0"/>
      <dgm:spPr/>
    </dgm:pt>
    <dgm:pt modelId="{E7FB83D5-49BB-564E-919C-12756A69AAB6}" type="pres">
      <dgm:prSet presAssocID="{C0E9B8EF-923B-3E43-BF04-58669A55CC72}" presName="horzTwo" presStyleCnt="0"/>
      <dgm:spPr/>
    </dgm:pt>
    <dgm:pt modelId="{A577AF62-6672-634D-BF67-AE30AACE5931}" type="pres">
      <dgm:prSet presAssocID="{70DAA3FC-46D6-1C42-9913-35E65C20DFE4}" presName="vertThree" presStyleCnt="0"/>
      <dgm:spPr/>
    </dgm:pt>
    <dgm:pt modelId="{2D9904F9-6851-7848-8B71-43C78AE6D041}" type="pres">
      <dgm:prSet presAssocID="{70DAA3FC-46D6-1C42-9913-35E65C20DFE4}" presName="txThree" presStyleLbl="node3" presStyleIdx="0" presStyleCnt="3">
        <dgm:presLayoutVars>
          <dgm:chPref val="3"/>
        </dgm:presLayoutVars>
      </dgm:prSet>
      <dgm:spPr/>
    </dgm:pt>
    <dgm:pt modelId="{A61F12D1-6800-984C-8843-AE14E3000086}" type="pres">
      <dgm:prSet presAssocID="{70DAA3FC-46D6-1C42-9913-35E65C20DFE4}" presName="horzThree" presStyleCnt="0"/>
      <dgm:spPr/>
    </dgm:pt>
    <dgm:pt modelId="{A37C3376-78E2-6F45-828E-584F785CBE0F}" type="pres">
      <dgm:prSet presAssocID="{AEF3F70A-6123-2341-8822-672A3BE07395}" presName="sibSpaceThree" presStyleCnt="0"/>
      <dgm:spPr/>
    </dgm:pt>
    <dgm:pt modelId="{471F82FF-557E-0C4C-BC4A-95FA24FE5EC2}" type="pres">
      <dgm:prSet presAssocID="{0112B320-F748-AC4C-83FF-737E7CA08AD0}" presName="vertThree" presStyleCnt="0"/>
      <dgm:spPr/>
    </dgm:pt>
    <dgm:pt modelId="{BB4A0CF3-2371-B748-BED5-577C72BFD33A}" type="pres">
      <dgm:prSet presAssocID="{0112B320-F748-AC4C-83FF-737E7CA08AD0}" presName="txThree" presStyleLbl="node3" presStyleIdx="1" presStyleCnt="3">
        <dgm:presLayoutVars>
          <dgm:chPref val="3"/>
        </dgm:presLayoutVars>
      </dgm:prSet>
      <dgm:spPr/>
    </dgm:pt>
    <dgm:pt modelId="{94C8BBB5-B385-7142-8B0F-72B1C776EE0F}" type="pres">
      <dgm:prSet presAssocID="{0112B320-F748-AC4C-83FF-737E7CA08AD0}" presName="horzThree" presStyleCnt="0"/>
      <dgm:spPr/>
    </dgm:pt>
    <dgm:pt modelId="{A695E6C1-36B1-284B-A402-63CA5F0B83F2}" type="pres">
      <dgm:prSet presAssocID="{CD291ADF-417C-734F-9824-8942BB6F5CC9}" presName="sibSpaceTwo" presStyleCnt="0"/>
      <dgm:spPr/>
    </dgm:pt>
    <dgm:pt modelId="{E937D8DD-F315-C248-8DC0-75AEFC4C1F01}" type="pres">
      <dgm:prSet presAssocID="{7D343106-7A01-9E4B-B67E-A3BB639F0226}" presName="vertTwo" presStyleCnt="0"/>
      <dgm:spPr/>
    </dgm:pt>
    <dgm:pt modelId="{E06A8DCA-CAC9-3144-B3CF-01DA9747A7AF}" type="pres">
      <dgm:prSet presAssocID="{7D343106-7A01-9E4B-B67E-A3BB639F0226}" presName="txTwo" presStyleLbl="node2" presStyleIdx="1" presStyleCnt="2">
        <dgm:presLayoutVars>
          <dgm:chPref val="3"/>
        </dgm:presLayoutVars>
      </dgm:prSet>
      <dgm:spPr/>
    </dgm:pt>
    <dgm:pt modelId="{8C8812D2-0966-6C4C-9216-C388F1033C23}" type="pres">
      <dgm:prSet presAssocID="{7D343106-7A01-9E4B-B67E-A3BB639F0226}" presName="parTransTwo" presStyleCnt="0"/>
      <dgm:spPr/>
    </dgm:pt>
    <dgm:pt modelId="{945803FD-93CA-F448-AF55-A2CFB3122AAF}" type="pres">
      <dgm:prSet presAssocID="{7D343106-7A01-9E4B-B67E-A3BB639F0226}" presName="horzTwo" presStyleCnt="0"/>
      <dgm:spPr/>
    </dgm:pt>
    <dgm:pt modelId="{5F7C9258-A6CF-384C-9C37-C35AA5DB3FA3}" type="pres">
      <dgm:prSet presAssocID="{AD9DC06B-4D83-2C41-B6F3-F20B89E6E70B}" presName="vertThree" presStyleCnt="0"/>
      <dgm:spPr/>
    </dgm:pt>
    <dgm:pt modelId="{9FA9D2A0-7286-474C-A2AF-C19E6D3D5121}" type="pres">
      <dgm:prSet presAssocID="{AD9DC06B-4D83-2C41-B6F3-F20B89E6E70B}" presName="txThree" presStyleLbl="node3" presStyleIdx="2" presStyleCnt="3">
        <dgm:presLayoutVars>
          <dgm:chPref val="3"/>
        </dgm:presLayoutVars>
      </dgm:prSet>
      <dgm:spPr/>
    </dgm:pt>
    <dgm:pt modelId="{FE74111B-85DB-3346-84BE-D6F66536B89E}" type="pres">
      <dgm:prSet presAssocID="{AD9DC06B-4D83-2C41-B6F3-F20B89E6E70B}" presName="horzThree" presStyleCnt="0"/>
      <dgm:spPr/>
    </dgm:pt>
  </dgm:ptLst>
  <dgm:cxnLst>
    <dgm:cxn modelId="{C73FE500-6C54-544A-AC5D-AD2B19C9B619}" type="presOf" srcId="{70DAA3FC-46D6-1C42-9913-35E65C20DFE4}" destId="{2D9904F9-6851-7848-8B71-43C78AE6D041}" srcOrd="0" destOrd="0" presId="urn:microsoft.com/office/officeart/2005/8/layout/hierarchy4"/>
    <dgm:cxn modelId="{CDC13B12-BDA4-AF46-8227-6575BAE0F7C6}" type="presOf" srcId="{0112B320-F748-AC4C-83FF-737E7CA08AD0}" destId="{BB4A0CF3-2371-B748-BED5-577C72BFD33A}" srcOrd="0" destOrd="0" presId="urn:microsoft.com/office/officeart/2005/8/layout/hierarchy4"/>
    <dgm:cxn modelId="{6122541F-6F18-2E41-96A0-6978F345505D}" srcId="{C0E9B8EF-923B-3E43-BF04-58669A55CC72}" destId="{70DAA3FC-46D6-1C42-9913-35E65C20DFE4}" srcOrd="0" destOrd="0" parTransId="{D09D5300-4A39-C147-AFC2-28AE6AB8CD0D}" sibTransId="{AEF3F70A-6123-2341-8822-672A3BE07395}"/>
    <dgm:cxn modelId="{62B77528-2B06-4A45-BC80-29B83247F165}" type="presOf" srcId="{8317A887-0444-B242-B81C-94825922EECA}" destId="{C1808D7F-190E-0446-92A2-3CD9E1AA7D55}" srcOrd="0" destOrd="0" presId="urn:microsoft.com/office/officeart/2005/8/layout/hierarchy4"/>
    <dgm:cxn modelId="{5EE0FF32-18E1-C74C-8A5D-5E49961E9A34}" srcId="{91591445-B958-1A46-8DDA-C9B0B8BB31EE}" destId="{7D343106-7A01-9E4B-B67E-A3BB639F0226}" srcOrd="1" destOrd="0" parTransId="{ACFC714F-AF8F-F840-9FB0-71C9AD9162BD}" sibTransId="{6C642D45-ABE5-124D-8E2A-D8C7C34B8564}"/>
    <dgm:cxn modelId="{F4003137-517A-0A4A-9DD6-898AE3833889}" type="presOf" srcId="{AD9DC06B-4D83-2C41-B6F3-F20B89E6E70B}" destId="{9FA9D2A0-7286-474C-A2AF-C19E6D3D5121}" srcOrd="0" destOrd="0" presId="urn:microsoft.com/office/officeart/2005/8/layout/hierarchy4"/>
    <dgm:cxn modelId="{2F2A5B5B-CEBB-8F49-B5FA-511FA6C7C942}" srcId="{8317A887-0444-B242-B81C-94825922EECA}" destId="{91591445-B958-1A46-8DDA-C9B0B8BB31EE}" srcOrd="0" destOrd="0" parTransId="{C569AA4A-7F70-C141-A695-411D1259E502}" sibTransId="{BECEFFE0-3658-6F43-9DA5-4048E02E82D7}"/>
    <dgm:cxn modelId="{B0F1A36F-74B5-C940-9F13-33DE470F3FAA}" type="presOf" srcId="{C0E9B8EF-923B-3E43-BF04-58669A55CC72}" destId="{81820B60-36E3-494E-BC7B-75AC1BAD22AC}" srcOrd="0" destOrd="0" presId="urn:microsoft.com/office/officeart/2005/8/layout/hierarchy4"/>
    <dgm:cxn modelId="{EA12F350-C12E-DB43-9DA9-4FA4D24BC179}" srcId="{91591445-B958-1A46-8DDA-C9B0B8BB31EE}" destId="{C0E9B8EF-923B-3E43-BF04-58669A55CC72}" srcOrd="0" destOrd="0" parTransId="{705C0112-F2D0-434A-97ED-F7A031C93C51}" sibTransId="{CD291ADF-417C-734F-9824-8942BB6F5CC9}"/>
    <dgm:cxn modelId="{C9B03754-36FD-794E-AA52-223E6DF37390}" srcId="{C0E9B8EF-923B-3E43-BF04-58669A55CC72}" destId="{0112B320-F748-AC4C-83FF-737E7CA08AD0}" srcOrd="1" destOrd="0" parTransId="{2F32C8E8-2CDA-0F4F-8607-926DAEF21F42}" sibTransId="{BF157C6B-2FBA-8F4F-8678-04FF0359277A}"/>
    <dgm:cxn modelId="{B478DCB6-9F46-7147-B1F6-F4B45D56BBA1}" type="presOf" srcId="{7D343106-7A01-9E4B-B67E-A3BB639F0226}" destId="{E06A8DCA-CAC9-3144-B3CF-01DA9747A7AF}" srcOrd="0" destOrd="0" presId="urn:microsoft.com/office/officeart/2005/8/layout/hierarchy4"/>
    <dgm:cxn modelId="{1A0B42B9-A5B6-D74F-BF6E-58C4295B25F6}" type="presOf" srcId="{91591445-B958-1A46-8DDA-C9B0B8BB31EE}" destId="{57640230-51D9-D040-9388-515E710401A2}" srcOrd="0" destOrd="0" presId="urn:microsoft.com/office/officeart/2005/8/layout/hierarchy4"/>
    <dgm:cxn modelId="{6ABA59EE-E869-A348-AC33-192CC7F6B2E0}" srcId="{7D343106-7A01-9E4B-B67E-A3BB639F0226}" destId="{AD9DC06B-4D83-2C41-B6F3-F20B89E6E70B}" srcOrd="0" destOrd="0" parTransId="{720A0DD6-5562-514B-904D-8BD9026DB528}" sibTransId="{7E091A15-88D5-AB42-8B50-6B9DF9A8FAF8}"/>
    <dgm:cxn modelId="{DDFB6104-E917-4A4F-91C7-544BA4AF6652}" type="presParOf" srcId="{C1808D7F-190E-0446-92A2-3CD9E1AA7D55}" destId="{B5EAA772-B1AD-E64C-B5CA-0E99A23914E2}" srcOrd="0" destOrd="0" presId="urn:microsoft.com/office/officeart/2005/8/layout/hierarchy4"/>
    <dgm:cxn modelId="{6984A87B-C06A-934B-9060-25BF4DBE332D}" type="presParOf" srcId="{B5EAA772-B1AD-E64C-B5CA-0E99A23914E2}" destId="{57640230-51D9-D040-9388-515E710401A2}" srcOrd="0" destOrd="0" presId="urn:microsoft.com/office/officeart/2005/8/layout/hierarchy4"/>
    <dgm:cxn modelId="{BC9FEC0D-306D-1C4E-8C4A-4CD326A1E02C}" type="presParOf" srcId="{B5EAA772-B1AD-E64C-B5CA-0E99A23914E2}" destId="{4E2FC8CA-3F7C-E44A-97E6-2ED6DD17765E}" srcOrd="1" destOrd="0" presId="urn:microsoft.com/office/officeart/2005/8/layout/hierarchy4"/>
    <dgm:cxn modelId="{86233B39-F79B-F446-A1D9-E442E2F896EB}" type="presParOf" srcId="{B5EAA772-B1AD-E64C-B5CA-0E99A23914E2}" destId="{C3547C08-BA03-D145-93FC-D197E8555F28}" srcOrd="2" destOrd="0" presId="urn:microsoft.com/office/officeart/2005/8/layout/hierarchy4"/>
    <dgm:cxn modelId="{F6FC613F-2310-B14C-BA53-61D1D72489BB}" type="presParOf" srcId="{C3547C08-BA03-D145-93FC-D197E8555F28}" destId="{8757C9E3-85CA-DA4C-A785-4B2D2966CBF5}" srcOrd="0" destOrd="0" presId="urn:microsoft.com/office/officeart/2005/8/layout/hierarchy4"/>
    <dgm:cxn modelId="{B6E871B1-FA40-274E-9E6E-615AA463B18C}" type="presParOf" srcId="{8757C9E3-85CA-DA4C-A785-4B2D2966CBF5}" destId="{81820B60-36E3-494E-BC7B-75AC1BAD22AC}" srcOrd="0" destOrd="0" presId="urn:microsoft.com/office/officeart/2005/8/layout/hierarchy4"/>
    <dgm:cxn modelId="{464F7422-BB14-3440-BAA0-189DE185270E}" type="presParOf" srcId="{8757C9E3-85CA-DA4C-A785-4B2D2966CBF5}" destId="{E0A846DE-00E2-FB41-ADB4-D92B3E3C6047}" srcOrd="1" destOrd="0" presId="urn:microsoft.com/office/officeart/2005/8/layout/hierarchy4"/>
    <dgm:cxn modelId="{CD145D87-CFC1-1C4B-884B-6BC6D01A2B97}" type="presParOf" srcId="{8757C9E3-85CA-DA4C-A785-4B2D2966CBF5}" destId="{E7FB83D5-49BB-564E-919C-12756A69AAB6}" srcOrd="2" destOrd="0" presId="urn:microsoft.com/office/officeart/2005/8/layout/hierarchy4"/>
    <dgm:cxn modelId="{6E23D3B0-A758-5849-906C-218F66622133}" type="presParOf" srcId="{E7FB83D5-49BB-564E-919C-12756A69AAB6}" destId="{A577AF62-6672-634D-BF67-AE30AACE5931}" srcOrd="0" destOrd="0" presId="urn:microsoft.com/office/officeart/2005/8/layout/hierarchy4"/>
    <dgm:cxn modelId="{603F525F-CFCA-0348-964E-7B001992D3F4}" type="presParOf" srcId="{A577AF62-6672-634D-BF67-AE30AACE5931}" destId="{2D9904F9-6851-7848-8B71-43C78AE6D041}" srcOrd="0" destOrd="0" presId="urn:microsoft.com/office/officeart/2005/8/layout/hierarchy4"/>
    <dgm:cxn modelId="{82E2A317-65A5-8449-96A4-3D0A00F5CA3C}" type="presParOf" srcId="{A577AF62-6672-634D-BF67-AE30AACE5931}" destId="{A61F12D1-6800-984C-8843-AE14E3000086}" srcOrd="1" destOrd="0" presId="urn:microsoft.com/office/officeart/2005/8/layout/hierarchy4"/>
    <dgm:cxn modelId="{A74D3AC3-205F-3347-ACB3-B21F9FD31316}" type="presParOf" srcId="{E7FB83D5-49BB-564E-919C-12756A69AAB6}" destId="{A37C3376-78E2-6F45-828E-584F785CBE0F}" srcOrd="1" destOrd="0" presId="urn:microsoft.com/office/officeart/2005/8/layout/hierarchy4"/>
    <dgm:cxn modelId="{CAEF8BB2-A15A-EB49-AD5D-82E467CFAEAA}" type="presParOf" srcId="{E7FB83D5-49BB-564E-919C-12756A69AAB6}" destId="{471F82FF-557E-0C4C-BC4A-95FA24FE5EC2}" srcOrd="2" destOrd="0" presId="urn:microsoft.com/office/officeart/2005/8/layout/hierarchy4"/>
    <dgm:cxn modelId="{153208F7-D6B6-2A43-8255-126DA95FACC3}" type="presParOf" srcId="{471F82FF-557E-0C4C-BC4A-95FA24FE5EC2}" destId="{BB4A0CF3-2371-B748-BED5-577C72BFD33A}" srcOrd="0" destOrd="0" presId="urn:microsoft.com/office/officeart/2005/8/layout/hierarchy4"/>
    <dgm:cxn modelId="{1534C033-8CE5-024B-B8F5-074345505D9B}" type="presParOf" srcId="{471F82FF-557E-0C4C-BC4A-95FA24FE5EC2}" destId="{94C8BBB5-B385-7142-8B0F-72B1C776EE0F}" srcOrd="1" destOrd="0" presId="urn:microsoft.com/office/officeart/2005/8/layout/hierarchy4"/>
    <dgm:cxn modelId="{ABEA3400-EFC2-4743-838E-77B66EF3F991}" type="presParOf" srcId="{C3547C08-BA03-D145-93FC-D197E8555F28}" destId="{A695E6C1-36B1-284B-A402-63CA5F0B83F2}" srcOrd="1" destOrd="0" presId="urn:microsoft.com/office/officeart/2005/8/layout/hierarchy4"/>
    <dgm:cxn modelId="{90559AC4-205C-8A4A-BEA6-CA08DCAAB5F0}" type="presParOf" srcId="{C3547C08-BA03-D145-93FC-D197E8555F28}" destId="{E937D8DD-F315-C248-8DC0-75AEFC4C1F01}" srcOrd="2" destOrd="0" presId="urn:microsoft.com/office/officeart/2005/8/layout/hierarchy4"/>
    <dgm:cxn modelId="{2F0321D9-DCCC-3C48-BDDD-8141E81816DD}" type="presParOf" srcId="{E937D8DD-F315-C248-8DC0-75AEFC4C1F01}" destId="{E06A8DCA-CAC9-3144-B3CF-01DA9747A7AF}" srcOrd="0" destOrd="0" presId="urn:microsoft.com/office/officeart/2005/8/layout/hierarchy4"/>
    <dgm:cxn modelId="{CC47070F-A2EB-2C4D-9BC3-FA2C49B535B3}" type="presParOf" srcId="{E937D8DD-F315-C248-8DC0-75AEFC4C1F01}" destId="{8C8812D2-0966-6C4C-9216-C388F1033C23}" srcOrd="1" destOrd="0" presId="urn:microsoft.com/office/officeart/2005/8/layout/hierarchy4"/>
    <dgm:cxn modelId="{68441D65-0E8E-E14A-B321-2FB64114F151}" type="presParOf" srcId="{E937D8DD-F315-C248-8DC0-75AEFC4C1F01}" destId="{945803FD-93CA-F448-AF55-A2CFB3122AAF}" srcOrd="2" destOrd="0" presId="urn:microsoft.com/office/officeart/2005/8/layout/hierarchy4"/>
    <dgm:cxn modelId="{A8E27A44-9E8C-7F4C-B10F-9F6AA6F1AAFE}" type="presParOf" srcId="{945803FD-93CA-F448-AF55-A2CFB3122AAF}" destId="{5F7C9258-A6CF-384C-9C37-C35AA5DB3FA3}" srcOrd="0" destOrd="0" presId="urn:microsoft.com/office/officeart/2005/8/layout/hierarchy4"/>
    <dgm:cxn modelId="{A930516F-DF71-7E41-B180-5B880D894203}" type="presParOf" srcId="{5F7C9258-A6CF-384C-9C37-C35AA5DB3FA3}" destId="{9FA9D2A0-7286-474C-A2AF-C19E6D3D5121}" srcOrd="0" destOrd="0" presId="urn:microsoft.com/office/officeart/2005/8/layout/hierarchy4"/>
    <dgm:cxn modelId="{588029B1-A626-FD45-A73E-A087240528A4}" type="presParOf" srcId="{5F7C9258-A6CF-384C-9C37-C35AA5DB3FA3}" destId="{FE74111B-85DB-3346-84BE-D6F66536B89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A286B7-A99A-4814-838A-3E6E2B16DF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5B27FF3-123C-42D2-9BD6-78400C60FEC5}">
      <dgm:prSet custT="1"/>
      <dgm:spPr/>
      <dgm:t>
        <a:bodyPr/>
        <a:lstStyle/>
        <a:p>
          <a:r>
            <a:rPr lang="en-US" sz="2400" err="1"/>
            <a:t>Wal-mart</a:t>
          </a:r>
          <a:r>
            <a:rPr lang="en-US" sz="2400"/>
            <a:t> and Sam’s Club- Store Locator </a:t>
          </a:r>
        </a:p>
      </dgm:t>
    </dgm:pt>
    <dgm:pt modelId="{4234789F-EB1F-4C2A-8D3B-1661E720C814}" type="parTrans" cxnId="{5611F1C2-FF22-4229-AD4D-BD4B50F735D0}">
      <dgm:prSet/>
      <dgm:spPr/>
      <dgm:t>
        <a:bodyPr/>
        <a:lstStyle/>
        <a:p>
          <a:endParaRPr lang="en-US"/>
        </a:p>
      </dgm:t>
    </dgm:pt>
    <dgm:pt modelId="{D9C70727-0917-4226-8408-77ECACDF6BAF}" type="sibTrans" cxnId="{5611F1C2-FF22-4229-AD4D-BD4B50F735D0}">
      <dgm:prSet/>
      <dgm:spPr/>
      <dgm:t>
        <a:bodyPr/>
        <a:lstStyle/>
        <a:p>
          <a:endParaRPr lang="en-US"/>
        </a:p>
      </dgm:t>
    </dgm:pt>
    <dgm:pt modelId="{95C221D4-FD2D-490D-858A-527C35DE52DE}">
      <dgm:prSet/>
      <dgm:spPr/>
      <dgm:t>
        <a:bodyPr/>
        <a:lstStyle/>
        <a:p>
          <a:r>
            <a:rPr lang="en-US">
              <a:solidFill>
                <a:srgbClr val="FFFF00"/>
              </a:solidFill>
            </a:rPr>
            <a:t>https://</a:t>
          </a:r>
          <a:r>
            <a:rPr lang="en-US" err="1">
              <a:solidFill>
                <a:srgbClr val="FFFF00"/>
              </a:solidFill>
            </a:rPr>
            <a:t>www.walmart.com</a:t>
          </a:r>
          <a:r>
            <a:rPr lang="en-US">
              <a:solidFill>
                <a:srgbClr val="FFFF00"/>
              </a:solidFill>
            </a:rPr>
            <a:t>/cp/authorized-covid-19-medication/2766660</a:t>
          </a:r>
        </a:p>
      </dgm:t>
    </dgm:pt>
    <dgm:pt modelId="{1CE90ED9-FCDD-4E77-B7AA-D3C0C983E3D5}" type="parTrans" cxnId="{28957612-AE09-43E8-AD3E-51391EB9E59C}">
      <dgm:prSet/>
      <dgm:spPr/>
      <dgm:t>
        <a:bodyPr/>
        <a:lstStyle/>
        <a:p>
          <a:endParaRPr lang="en-US"/>
        </a:p>
      </dgm:t>
    </dgm:pt>
    <dgm:pt modelId="{7D0834FF-D6F2-458D-8065-4CAD2753CAA8}" type="sibTrans" cxnId="{28957612-AE09-43E8-AD3E-51391EB9E59C}">
      <dgm:prSet/>
      <dgm:spPr/>
      <dgm:t>
        <a:bodyPr/>
        <a:lstStyle/>
        <a:p>
          <a:endParaRPr lang="en-US"/>
        </a:p>
      </dgm:t>
    </dgm:pt>
    <dgm:pt modelId="{00084C6A-EB63-4B61-8F39-F643BCF59557}">
      <dgm:prSet custT="1"/>
      <dgm:spPr/>
      <dgm:t>
        <a:bodyPr/>
        <a:lstStyle/>
        <a:p>
          <a:r>
            <a:rPr lang="en-US" sz="1800"/>
            <a:t>University of Liverpool COVID -19 Drug Interactions Database</a:t>
          </a:r>
        </a:p>
      </dgm:t>
    </dgm:pt>
    <dgm:pt modelId="{28CA9E9E-ECDB-4141-A4FD-C11D1A5B1789}" type="parTrans" cxnId="{682EC3B6-1004-4BB5-B4A9-F8C25BD057FC}">
      <dgm:prSet/>
      <dgm:spPr/>
      <dgm:t>
        <a:bodyPr/>
        <a:lstStyle/>
        <a:p>
          <a:endParaRPr lang="en-US"/>
        </a:p>
      </dgm:t>
    </dgm:pt>
    <dgm:pt modelId="{F20711CD-5759-4D56-9A34-FADF5A55F235}" type="sibTrans" cxnId="{682EC3B6-1004-4BB5-B4A9-F8C25BD057FC}">
      <dgm:prSet/>
      <dgm:spPr/>
      <dgm:t>
        <a:bodyPr/>
        <a:lstStyle/>
        <a:p>
          <a:endParaRPr lang="en-US"/>
        </a:p>
      </dgm:t>
    </dgm:pt>
    <dgm:pt modelId="{33DC89C6-7399-46CD-81CF-E4117663C493}">
      <dgm:prSet/>
      <dgm:spPr/>
      <dgm:t>
        <a:bodyPr/>
        <a:lstStyle/>
        <a:p>
          <a:r>
            <a:rPr lang="en-US">
              <a:solidFill>
                <a:srgbClr val="FFFF00"/>
              </a:solidFill>
            </a:rPr>
            <a:t>https://covid19-druginteractions.org </a:t>
          </a:r>
        </a:p>
      </dgm:t>
    </dgm:pt>
    <dgm:pt modelId="{A072F4A1-3D3D-48D7-92A7-B4545D97F78A}" type="parTrans" cxnId="{CCABAC17-4116-4DC5-AD9B-897D9B8A5E37}">
      <dgm:prSet/>
      <dgm:spPr/>
      <dgm:t>
        <a:bodyPr/>
        <a:lstStyle/>
        <a:p>
          <a:endParaRPr lang="en-US"/>
        </a:p>
      </dgm:t>
    </dgm:pt>
    <dgm:pt modelId="{D1D4D315-1DFC-421E-90CD-6101B0657403}" type="sibTrans" cxnId="{CCABAC17-4116-4DC5-AD9B-897D9B8A5E37}">
      <dgm:prSet/>
      <dgm:spPr/>
      <dgm:t>
        <a:bodyPr/>
        <a:lstStyle/>
        <a:p>
          <a:endParaRPr lang="en-US"/>
        </a:p>
      </dgm:t>
    </dgm:pt>
    <dgm:pt modelId="{167F528A-9CBB-46A3-817C-7DC6F0BFE784}">
      <dgm:prSet custT="1"/>
      <dgm:spPr/>
      <dgm:t>
        <a:bodyPr/>
        <a:lstStyle/>
        <a:p>
          <a:r>
            <a:rPr lang="en-US" sz="1800"/>
            <a:t>Check GFR </a:t>
          </a:r>
        </a:p>
      </dgm:t>
    </dgm:pt>
    <dgm:pt modelId="{E1BEFAE2-EE7D-4533-89AB-CA6C41B1CC9B}" type="parTrans" cxnId="{7BAD5AD0-DA05-4A72-8113-21B258538F18}">
      <dgm:prSet/>
      <dgm:spPr/>
      <dgm:t>
        <a:bodyPr/>
        <a:lstStyle/>
        <a:p>
          <a:endParaRPr lang="en-US"/>
        </a:p>
      </dgm:t>
    </dgm:pt>
    <dgm:pt modelId="{FCB76E22-6D41-45E9-AFFB-C1F953168289}" type="sibTrans" cxnId="{7BAD5AD0-DA05-4A72-8113-21B258538F18}">
      <dgm:prSet/>
      <dgm:spPr/>
      <dgm:t>
        <a:bodyPr/>
        <a:lstStyle/>
        <a:p>
          <a:endParaRPr lang="en-US"/>
        </a:p>
      </dgm:t>
    </dgm:pt>
    <dgm:pt modelId="{9A1FA9DF-7B7D-481F-8493-A8213EC53DF9}">
      <dgm:prSet custT="1"/>
      <dgm:spPr/>
      <dgm:t>
        <a:bodyPr/>
        <a:lstStyle/>
        <a:p>
          <a:r>
            <a:rPr lang="en-US" sz="1800"/>
            <a:t>E-Rx and include days since </a:t>
          </a:r>
          <a:r>
            <a:rPr lang="en-US" sz="1800" err="1"/>
            <a:t>sx</a:t>
          </a:r>
          <a:r>
            <a:rPr lang="en-US" sz="1800"/>
            <a:t> onset and risk factor </a:t>
          </a:r>
        </a:p>
      </dgm:t>
    </dgm:pt>
    <dgm:pt modelId="{1E0032A9-5838-4B4F-9793-E8A4BD829FD6}" type="parTrans" cxnId="{0E293EFE-D5BF-4A88-BF60-0E292491A7D6}">
      <dgm:prSet/>
      <dgm:spPr/>
      <dgm:t>
        <a:bodyPr/>
        <a:lstStyle/>
        <a:p>
          <a:endParaRPr lang="en-US"/>
        </a:p>
      </dgm:t>
    </dgm:pt>
    <dgm:pt modelId="{EED0EC3C-25B1-4D56-8CDF-8AF375C652C7}" type="sibTrans" cxnId="{0E293EFE-D5BF-4A88-BF60-0E292491A7D6}">
      <dgm:prSet/>
      <dgm:spPr/>
      <dgm:t>
        <a:bodyPr/>
        <a:lstStyle/>
        <a:p>
          <a:endParaRPr lang="en-US"/>
        </a:p>
      </dgm:t>
    </dgm:pt>
    <dgm:pt modelId="{46FABB01-F179-4EF2-AF6D-5D70563417D4}">
      <dgm:prSet custT="1"/>
      <dgm:spPr/>
      <dgm:t>
        <a:bodyPr/>
        <a:lstStyle/>
        <a:p>
          <a:r>
            <a:rPr lang="en-US" sz="1800"/>
            <a:t>Call pharmacy- confirm they have it and hold your dose</a:t>
          </a:r>
        </a:p>
      </dgm:t>
    </dgm:pt>
    <dgm:pt modelId="{44777C16-EBF2-4538-9F8D-BC60F29A49CC}" type="parTrans" cxnId="{168042B9-1D44-4CA9-A50C-2B90E03037AF}">
      <dgm:prSet/>
      <dgm:spPr/>
      <dgm:t>
        <a:bodyPr/>
        <a:lstStyle/>
        <a:p>
          <a:endParaRPr lang="en-US"/>
        </a:p>
      </dgm:t>
    </dgm:pt>
    <dgm:pt modelId="{F8639C1D-871F-4009-82AE-FD3B0F810EC5}" type="sibTrans" cxnId="{168042B9-1D44-4CA9-A50C-2B90E03037AF}">
      <dgm:prSet/>
      <dgm:spPr/>
      <dgm:t>
        <a:bodyPr/>
        <a:lstStyle/>
        <a:p>
          <a:endParaRPr lang="en-US"/>
        </a:p>
      </dgm:t>
    </dgm:pt>
    <dgm:pt modelId="{D7752149-8538-4AFB-9716-D1D5239E3887}">
      <dgm:prSet/>
      <dgm:spPr/>
      <dgm:t>
        <a:bodyPr/>
        <a:lstStyle/>
        <a:p>
          <a:r>
            <a:rPr lang="en-US"/>
            <a:t>UAB ONE PAGE –STEP BY STEP </a:t>
          </a:r>
        </a:p>
      </dgm:t>
    </dgm:pt>
    <dgm:pt modelId="{589F5986-CBC1-4BDB-87BA-C63D0EC8205F}" type="parTrans" cxnId="{CBD3903B-235D-43FF-A822-63BF8AEEE20C}">
      <dgm:prSet/>
      <dgm:spPr/>
      <dgm:t>
        <a:bodyPr/>
        <a:lstStyle/>
        <a:p>
          <a:endParaRPr lang="en-US"/>
        </a:p>
      </dgm:t>
    </dgm:pt>
    <dgm:pt modelId="{CAFBD795-0994-46ED-87B6-239910BF3CE6}" type="sibTrans" cxnId="{CBD3903B-235D-43FF-A822-63BF8AEEE20C}">
      <dgm:prSet/>
      <dgm:spPr/>
      <dgm:t>
        <a:bodyPr/>
        <a:lstStyle/>
        <a:p>
          <a:endParaRPr lang="en-US"/>
        </a:p>
      </dgm:t>
    </dgm:pt>
    <dgm:pt modelId="{F074BC72-6E39-E843-928B-978E94AC458D}" type="pres">
      <dgm:prSet presAssocID="{D5A286B7-A99A-4814-838A-3E6E2B16DF56}" presName="linear" presStyleCnt="0">
        <dgm:presLayoutVars>
          <dgm:animLvl val="lvl"/>
          <dgm:resizeHandles val="exact"/>
        </dgm:presLayoutVars>
      </dgm:prSet>
      <dgm:spPr/>
    </dgm:pt>
    <dgm:pt modelId="{765C0FF6-65E9-9548-B51A-AC52A40110FF}" type="pres">
      <dgm:prSet presAssocID="{C5B27FF3-123C-42D2-9BD6-78400C60FEC5}" presName="parentText" presStyleLbl="node1" presStyleIdx="0" presStyleCnt="8">
        <dgm:presLayoutVars>
          <dgm:chMax val="0"/>
          <dgm:bulletEnabled val="1"/>
        </dgm:presLayoutVars>
      </dgm:prSet>
      <dgm:spPr/>
    </dgm:pt>
    <dgm:pt modelId="{189B2837-1559-AC42-93D7-60471B28C898}" type="pres">
      <dgm:prSet presAssocID="{D9C70727-0917-4226-8408-77ECACDF6BAF}" presName="spacer" presStyleCnt="0"/>
      <dgm:spPr/>
    </dgm:pt>
    <dgm:pt modelId="{4F9B4CF0-A707-FF42-8700-C8F132174FA5}" type="pres">
      <dgm:prSet presAssocID="{95C221D4-FD2D-490D-858A-527C35DE52DE}" presName="parentText" presStyleLbl="node1" presStyleIdx="1" presStyleCnt="8">
        <dgm:presLayoutVars>
          <dgm:chMax val="0"/>
          <dgm:bulletEnabled val="1"/>
        </dgm:presLayoutVars>
      </dgm:prSet>
      <dgm:spPr/>
    </dgm:pt>
    <dgm:pt modelId="{EB423E43-14E3-0F4B-889E-C7AC2CDC71EF}" type="pres">
      <dgm:prSet presAssocID="{7D0834FF-D6F2-458D-8065-4CAD2753CAA8}" presName="spacer" presStyleCnt="0"/>
      <dgm:spPr/>
    </dgm:pt>
    <dgm:pt modelId="{C13FF1D4-91A6-7542-B65F-FFE5426958C0}" type="pres">
      <dgm:prSet presAssocID="{00084C6A-EB63-4B61-8F39-F643BCF59557}" presName="parentText" presStyleLbl="node1" presStyleIdx="2" presStyleCnt="8">
        <dgm:presLayoutVars>
          <dgm:chMax val="0"/>
          <dgm:bulletEnabled val="1"/>
        </dgm:presLayoutVars>
      </dgm:prSet>
      <dgm:spPr/>
    </dgm:pt>
    <dgm:pt modelId="{6F783C08-6CEC-AC47-802C-147893C898A8}" type="pres">
      <dgm:prSet presAssocID="{F20711CD-5759-4D56-9A34-FADF5A55F235}" presName="spacer" presStyleCnt="0"/>
      <dgm:spPr/>
    </dgm:pt>
    <dgm:pt modelId="{7520A412-4B34-A34D-8E94-3729BA869686}" type="pres">
      <dgm:prSet presAssocID="{33DC89C6-7399-46CD-81CF-E4117663C493}" presName="parentText" presStyleLbl="node1" presStyleIdx="3" presStyleCnt="8" custLinFactY="-14617" custLinFactNeighborX="0" custLinFactNeighborY="-100000">
        <dgm:presLayoutVars>
          <dgm:chMax val="0"/>
          <dgm:bulletEnabled val="1"/>
        </dgm:presLayoutVars>
      </dgm:prSet>
      <dgm:spPr/>
    </dgm:pt>
    <dgm:pt modelId="{3D85FC12-8ABD-2540-B656-D2729D0F0FE3}" type="pres">
      <dgm:prSet presAssocID="{D1D4D315-1DFC-421E-90CD-6101B0657403}" presName="spacer" presStyleCnt="0"/>
      <dgm:spPr/>
    </dgm:pt>
    <dgm:pt modelId="{350CD0FB-2CEA-C445-96CF-975C7C06351E}" type="pres">
      <dgm:prSet presAssocID="{167F528A-9CBB-46A3-817C-7DC6F0BFE784}" presName="parentText" presStyleLbl="node1" presStyleIdx="4" presStyleCnt="8">
        <dgm:presLayoutVars>
          <dgm:chMax val="0"/>
          <dgm:bulletEnabled val="1"/>
        </dgm:presLayoutVars>
      </dgm:prSet>
      <dgm:spPr/>
    </dgm:pt>
    <dgm:pt modelId="{55CCBE33-A0C2-6B42-B424-0BC798F8530E}" type="pres">
      <dgm:prSet presAssocID="{FCB76E22-6D41-45E9-AFFB-C1F953168289}" presName="spacer" presStyleCnt="0"/>
      <dgm:spPr/>
    </dgm:pt>
    <dgm:pt modelId="{81E2DC7A-521D-FB4D-A4D5-D0967C35F3C7}" type="pres">
      <dgm:prSet presAssocID="{9A1FA9DF-7B7D-481F-8493-A8213EC53DF9}" presName="parentText" presStyleLbl="node1" presStyleIdx="5" presStyleCnt="8">
        <dgm:presLayoutVars>
          <dgm:chMax val="0"/>
          <dgm:bulletEnabled val="1"/>
        </dgm:presLayoutVars>
      </dgm:prSet>
      <dgm:spPr/>
    </dgm:pt>
    <dgm:pt modelId="{7F17D07C-FE4E-0349-88D0-5254E9796844}" type="pres">
      <dgm:prSet presAssocID="{EED0EC3C-25B1-4D56-8CDF-8AF375C652C7}" presName="spacer" presStyleCnt="0"/>
      <dgm:spPr/>
    </dgm:pt>
    <dgm:pt modelId="{D8D87674-145C-554F-8591-242ADB489DCC}" type="pres">
      <dgm:prSet presAssocID="{46FABB01-F179-4EF2-AF6D-5D70563417D4}" presName="parentText" presStyleLbl="node1" presStyleIdx="6" presStyleCnt="8">
        <dgm:presLayoutVars>
          <dgm:chMax val="0"/>
          <dgm:bulletEnabled val="1"/>
        </dgm:presLayoutVars>
      </dgm:prSet>
      <dgm:spPr/>
    </dgm:pt>
    <dgm:pt modelId="{1A936C3C-86D2-304C-9869-6C053A4783FE}" type="pres">
      <dgm:prSet presAssocID="{F8639C1D-871F-4009-82AE-FD3B0F810EC5}" presName="spacer" presStyleCnt="0"/>
      <dgm:spPr/>
    </dgm:pt>
    <dgm:pt modelId="{04795C97-2E5D-6447-A465-EF347DE95E76}" type="pres">
      <dgm:prSet presAssocID="{D7752149-8538-4AFB-9716-D1D5239E3887}" presName="parentText" presStyleLbl="node1" presStyleIdx="7" presStyleCnt="8">
        <dgm:presLayoutVars>
          <dgm:chMax val="0"/>
          <dgm:bulletEnabled val="1"/>
        </dgm:presLayoutVars>
      </dgm:prSet>
      <dgm:spPr/>
    </dgm:pt>
  </dgm:ptLst>
  <dgm:cxnLst>
    <dgm:cxn modelId="{0E7D1B03-D6C0-E444-944E-6D8CD3CE8914}" type="presOf" srcId="{33DC89C6-7399-46CD-81CF-E4117663C493}" destId="{7520A412-4B34-A34D-8E94-3729BA869686}" srcOrd="0" destOrd="0" presId="urn:microsoft.com/office/officeart/2005/8/layout/vList2"/>
    <dgm:cxn modelId="{28957612-AE09-43E8-AD3E-51391EB9E59C}" srcId="{D5A286B7-A99A-4814-838A-3E6E2B16DF56}" destId="{95C221D4-FD2D-490D-858A-527C35DE52DE}" srcOrd="1" destOrd="0" parTransId="{1CE90ED9-FCDD-4E77-B7AA-D3C0C983E3D5}" sibTransId="{7D0834FF-D6F2-458D-8065-4CAD2753CAA8}"/>
    <dgm:cxn modelId="{CCABAC17-4116-4DC5-AD9B-897D9B8A5E37}" srcId="{D5A286B7-A99A-4814-838A-3E6E2B16DF56}" destId="{33DC89C6-7399-46CD-81CF-E4117663C493}" srcOrd="3" destOrd="0" parTransId="{A072F4A1-3D3D-48D7-92A7-B4545D97F78A}" sibTransId="{D1D4D315-1DFC-421E-90CD-6101B0657403}"/>
    <dgm:cxn modelId="{CBD3903B-235D-43FF-A822-63BF8AEEE20C}" srcId="{D5A286B7-A99A-4814-838A-3E6E2B16DF56}" destId="{D7752149-8538-4AFB-9716-D1D5239E3887}" srcOrd="7" destOrd="0" parTransId="{589F5986-CBC1-4BDB-87BA-C63D0EC8205F}" sibTransId="{CAFBD795-0994-46ED-87B6-239910BF3CE6}"/>
    <dgm:cxn modelId="{A83F2B47-F587-534A-8515-451605CA23AA}" type="presOf" srcId="{167F528A-9CBB-46A3-817C-7DC6F0BFE784}" destId="{350CD0FB-2CEA-C445-96CF-975C7C06351E}" srcOrd="0" destOrd="0" presId="urn:microsoft.com/office/officeart/2005/8/layout/vList2"/>
    <dgm:cxn modelId="{4E853174-47B1-2745-8354-682CA6039A9F}" type="presOf" srcId="{46FABB01-F179-4EF2-AF6D-5D70563417D4}" destId="{D8D87674-145C-554F-8591-242ADB489DCC}" srcOrd="0" destOrd="0" presId="urn:microsoft.com/office/officeart/2005/8/layout/vList2"/>
    <dgm:cxn modelId="{74718699-C30D-3B4A-B3DA-BDE533819D47}" type="presOf" srcId="{D5A286B7-A99A-4814-838A-3E6E2B16DF56}" destId="{F074BC72-6E39-E843-928B-978E94AC458D}" srcOrd="0" destOrd="0" presId="urn:microsoft.com/office/officeart/2005/8/layout/vList2"/>
    <dgm:cxn modelId="{FDB9DCA7-31ED-C448-8E43-505E5703B681}" type="presOf" srcId="{C5B27FF3-123C-42D2-9BD6-78400C60FEC5}" destId="{765C0FF6-65E9-9548-B51A-AC52A40110FF}" srcOrd="0" destOrd="0" presId="urn:microsoft.com/office/officeart/2005/8/layout/vList2"/>
    <dgm:cxn modelId="{682EC3B6-1004-4BB5-B4A9-F8C25BD057FC}" srcId="{D5A286B7-A99A-4814-838A-3E6E2B16DF56}" destId="{00084C6A-EB63-4B61-8F39-F643BCF59557}" srcOrd="2" destOrd="0" parTransId="{28CA9E9E-ECDB-4141-A4FD-C11D1A5B1789}" sibTransId="{F20711CD-5759-4D56-9A34-FADF5A55F235}"/>
    <dgm:cxn modelId="{168042B9-1D44-4CA9-A50C-2B90E03037AF}" srcId="{D5A286B7-A99A-4814-838A-3E6E2B16DF56}" destId="{46FABB01-F179-4EF2-AF6D-5D70563417D4}" srcOrd="6" destOrd="0" parTransId="{44777C16-EBF2-4538-9F8D-BC60F29A49CC}" sibTransId="{F8639C1D-871F-4009-82AE-FD3B0F810EC5}"/>
    <dgm:cxn modelId="{64D693BE-AB35-7A46-8829-2C701CAAF001}" type="presOf" srcId="{95C221D4-FD2D-490D-858A-527C35DE52DE}" destId="{4F9B4CF0-A707-FF42-8700-C8F132174FA5}" srcOrd="0" destOrd="0" presId="urn:microsoft.com/office/officeart/2005/8/layout/vList2"/>
    <dgm:cxn modelId="{5611F1C2-FF22-4229-AD4D-BD4B50F735D0}" srcId="{D5A286B7-A99A-4814-838A-3E6E2B16DF56}" destId="{C5B27FF3-123C-42D2-9BD6-78400C60FEC5}" srcOrd="0" destOrd="0" parTransId="{4234789F-EB1F-4C2A-8D3B-1661E720C814}" sibTransId="{D9C70727-0917-4226-8408-77ECACDF6BAF}"/>
    <dgm:cxn modelId="{7BAD5AD0-DA05-4A72-8113-21B258538F18}" srcId="{D5A286B7-A99A-4814-838A-3E6E2B16DF56}" destId="{167F528A-9CBB-46A3-817C-7DC6F0BFE784}" srcOrd="4" destOrd="0" parTransId="{E1BEFAE2-EE7D-4533-89AB-CA6C41B1CC9B}" sibTransId="{FCB76E22-6D41-45E9-AFFB-C1F953168289}"/>
    <dgm:cxn modelId="{AD8DD8DD-E3A3-2A41-8387-4D23F2679F81}" type="presOf" srcId="{D7752149-8538-4AFB-9716-D1D5239E3887}" destId="{04795C97-2E5D-6447-A465-EF347DE95E76}" srcOrd="0" destOrd="0" presId="urn:microsoft.com/office/officeart/2005/8/layout/vList2"/>
    <dgm:cxn modelId="{1A4B10E0-B836-154E-8D18-48C4706EB5CA}" type="presOf" srcId="{00084C6A-EB63-4B61-8F39-F643BCF59557}" destId="{C13FF1D4-91A6-7542-B65F-FFE5426958C0}" srcOrd="0" destOrd="0" presId="urn:microsoft.com/office/officeart/2005/8/layout/vList2"/>
    <dgm:cxn modelId="{FD9D93FD-1F3A-7643-8920-171091B88823}" type="presOf" srcId="{9A1FA9DF-7B7D-481F-8493-A8213EC53DF9}" destId="{81E2DC7A-521D-FB4D-A4D5-D0967C35F3C7}" srcOrd="0" destOrd="0" presId="urn:microsoft.com/office/officeart/2005/8/layout/vList2"/>
    <dgm:cxn modelId="{0E293EFE-D5BF-4A88-BF60-0E292491A7D6}" srcId="{D5A286B7-A99A-4814-838A-3E6E2B16DF56}" destId="{9A1FA9DF-7B7D-481F-8493-A8213EC53DF9}" srcOrd="5" destOrd="0" parTransId="{1E0032A9-5838-4B4F-9793-E8A4BD829FD6}" sibTransId="{EED0EC3C-25B1-4D56-8CDF-8AF375C652C7}"/>
    <dgm:cxn modelId="{6B9F6907-7FB1-1940-9C42-34ED614B8414}" type="presParOf" srcId="{F074BC72-6E39-E843-928B-978E94AC458D}" destId="{765C0FF6-65E9-9548-B51A-AC52A40110FF}" srcOrd="0" destOrd="0" presId="urn:microsoft.com/office/officeart/2005/8/layout/vList2"/>
    <dgm:cxn modelId="{0818D4C5-B04B-D844-926F-CC514E349902}" type="presParOf" srcId="{F074BC72-6E39-E843-928B-978E94AC458D}" destId="{189B2837-1559-AC42-93D7-60471B28C898}" srcOrd="1" destOrd="0" presId="urn:microsoft.com/office/officeart/2005/8/layout/vList2"/>
    <dgm:cxn modelId="{BC08BF4F-CB48-3F4A-9F58-B59B3772D72F}" type="presParOf" srcId="{F074BC72-6E39-E843-928B-978E94AC458D}" destId="{4F9B4CF0-A707-FF42-8700-C8F132174FA5}" srcOrd="2" destOrd="0" presId="urn:microsoft.com/office/officeart/2005/8/layout/vList2"/>
    <dgm:cxn modelId="{7AD9C967-2DD5-AD4C-88EF-FB8CC7220A1B}" type="presParOf" srcId="{F074BC72-6E39-E843-928B-978E94AC458D}" destId="{EB423E43-14E3-0F4B-889E-C7AC2CDC71EF}" srcOrd="3" destOrd="0" presId="urn:microsoft.com/office/officeart/2005/8/layout/vList2"/>
    <dgm:cxn modelId="{F70DCB81-9F42-2040-9CEE-F21A7481773A}" type="presParOf" srcId="{F074BC72-6E39-E843-928B-978E94AC458D}" destId="{C13FF1D4-91A6-7542-B65F-FFE5426958C0}" srcOrd="4" destOrd="0" presId="urn:microsoft.com/office/officeart/2005/8/layout/vList2"/>
    <dgm:cxn modelId="{331037A4-A26C-B243-BD68-6E2C319EBAE6}" type="presParOf" srcId="{F074BC72-6E39-E843-928B-978E94AC458D}" destId="{6F783C08-6CEC-AC47-802C-147893C898A8}" srcOrd="5" destOrd="0" presId="urn:microsoft.com/office/officeart/2005/8/layout/vList2"/>
    <dgm:cxn modelId="{81022981-6F24-2D49-9AA0-A09131B8019B}" type="presParOf" srcId="{F074BC72-6E39-E843-928B-978E94AC458D}" destId="{7520A412-4B34-A34D-8E94-3729BA869686}" srcOrd="6" destOrd="0" presId="urn:microsoft.com/office/officeart/2005/8/layout/vList2"/>
    <dgm:cxn modelId="{259014EF-324A-9842-AC85-C1724D83F6E7}" type="presParOf" srcId="{F074BC72-6E39-E843-928B-978E94AC458D}" destId="{3D85FC12-8ABD-2540-B656-D2729D0F0FE3}" srcOrd="7" destOrd="0" presId="urn:microsoft.com/office/officeart/2005/8/layout/vList2"/>
    <dgm:cxn modelId="{0905D478-B498-DB4E-8BCC-FEEC07F9D805}" type="presParOf" srcId="{F074BC72-6E39-E843-928B-978E94AC458D}" destId="{350CD0FB-2CEA-C445-96CF-975C7C06351E}" srcOrd="8" destOrd="0" presId="urn:microsoft.com/office/officeart/2005/8/layout/vList2"/>
    <dgm:cxn modelId="{8C683CAB-4F8A-864A-B54B-C6A1B6547BA5}" type="presParOf" srcId="{F074BC72-6E39-E843-928B-978E94AC458D}" destId="{55CCBE33-A0C2-6B42-B424-0BC798F8530E}" srcOrd="9" destOrd="0" presId="urn:microsoft.com/office/officeart/2005/8/layout/vList2"/>
    <dgm:cxn modelId="{CEB9EB30-E641-9F48-ACBD-1D7FF56CCD05}" type="presParOf" srcId="{F074BC72-6E39-E843-928B-978E94AC458D}" destId="{81E2DC7A-521D-FB4D-A4D5-D0967C35F3C7}" srcOrd="10" destOrd="0" presId="urn:microsoft.com/office/officeart/2005/8/layout/vList2"/>
    <dgm:cxn modelId="{F8E8AF45-E70A-2C41-B54A-A340609870D6}" type="presParOf" srcId="{F074BC72-6E39-E843-928B-978E94AC458D}" destId="{7F17D07C-FE4E-0349-88D0-5254E9796844}" srcOrd="11" destOrd="0" presId="urn:microsoft.com/office/officeart/2005/8/layout/vList2"/>
    <dgm:cxn modelId="{7447309F-26E4-E647-88F4-701175F72A39}" type="presParOf" srcId="{F074BC72-6E39-E843-928B-978E94AC458D}" destId="{D8D87674-145C-554F-8591-242ADB489DCC}" srcOrd="12" destOrd="0" presId="urn:microsoft.com/office/officeart/2005/8/layout/vList2"/>
    <dgm:cxn modelId="{0815B44E-11C9-6745-9E73-5D6A6D369E55}" type="presParOf" srcId="{F074BC72-6E39-E843-928B-978E94AC458D}" destId="{1A936C3C-86D2-304C-9869-6C053A4783FE}" srcOrd="13" destOrd="0" presId="urn:microsoft.com/office/officeart/2005/8/layout/vList2"/>
    <dgm:cxn modelId="{996BD92F-92DC-434B-83C9-C553210EF0D8}" type="presParOf" srcId="{F074BC72-6E39-E843-928B-978E94AC458D}" destId="{04795C97-2E5D-6447-A465-EF347DE95E76}"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FC3FF5-15EB-4421-B947-87421291302B}" type="doc">
      <dgm:prSet loTypeId="urn:microsoft.com/office/officeart/2016/7/layout/BasicTimeline" loCatId="process" qsTypeId="urn:microsoft.com/office/officeart/2005/8/quickstyle/simple5" qsCatId="simple" csTypeId="urn:microsoft.com/office/officeart/2005/8/colors/accent2_2" csCatId="accent2" phldr="1"/>
      <dgm:spPr/>
      <dgm:t>
        <a:bodyPr/>
        <a:lstStyle/>
        <a:p>
          <a:endParaRPr lang="en-US"/>
        </a:p>
      </dgm:t>
    </dgm:pt>
    <dgm:pt modelId="{C2F433C8-4A59-4543-947A-5839A5E8D97C}">
      <dgm:prSet/>
      <dgm:spPr/>
      <dgm:t>
        <a:bodyPr/>
        <a:lstStyle/>
        <a:p>
          <a:pPr>
            <a:defRPr b="1"/>
          </a:pPr>
          <a:r>
            <a:rPr lang="en-US"/>
            <a:t>Dec. 2020</a:t>
          </a:r>
        </a:p>
      </dgm:t>
    </dgm:pt>
    <dgm:pt modelId="{276AE862-2BA1-48DA-B6F0-7DFE1AF95842}" type="parTrans" cxnId="{018FB754-D48C-49BD-AAE9-B9147CD1D309}">
      <dgm:prSet/>
      <dgm:spPr/>
      <dgm:t>
        <a:bodyPr/>
        <a:lstStyle/>
        <a:p>
          <a:endParaRPr lang="en-US"/>
        </a:p>
      </dgm:t>
    </dgm:pt>
    <dgm:pt modelId="{D8D8C419-B831-41D2-AEED-FCEC1815A7C5}" type="sibTrans" cxnId="{018FB754-D48C-49BD-AAE9-B9147CD1D309}">
      <dgm:prSet/>
      <dgm:spPr/>
      <dgm:t>
        <a:bodyPr/>
        <a:lstStyle/>
        <a:p>
          <a:endParaRPr lang="en-US"/>
        </a:p>
      </dgm:t>
    </dgm:pt>
    <dgm:pt modelId="{D7FE7118-F203-4C5B-9234-9A55AC89899A}">
      <dgm:prSet/>
      <dgm:spPr/>
      <dgm:t>
        <a:bodyPr/>
        <a:lstStyle/>
        <a:p>
          <a:r>
            <a:rPr lang="en-US" b="1"/>
            <a:t>Montefiore program inception, DHHS Pilot of 1000 bam doses</a:t>
          </a:r>
        </a:p>
      </dgm:t>
    </dgm:pt>
    <dgm:pt modelId="{403692D3-C575-4E90-BFFE-5C9C4324025A}" type="parTrans" cxnId="{53D5F722-1BA5-4932-B708-53EF85E3D848}">
      <dgm:prSet/>
      <dgm:spPr/>
      <dgm:t>
        <a:bodyPr/>
        <a:lstStyle/>
        <a:p>
          <a:endParaRPr lang="en-US"/>
        </a:p>
      </dgm:t>
    </dgm:pt>
    <dgm:pt modelId="{DD376561-FF8B-45A8-9266-1300CE4D7F7E}" type="sibTrans" cxnId="{53D5F722-1BA5-4932-B708-53EF85E3D848}">
      <dgm:prSet/>
      <dgm:spPr/>
      <dgm:t>
        <a:bodyPr/>
        <a:lstStyle/>
        <a:p>
          <a:endParaRPr lang="en-US"/>
        </a:p>
      </dgm:t>
    </dgm:pt>
    <dgm:pt modelId="{09DBF7AB-8D31-4D5C-9325-B520BCA1D5D7}">
      <dgm:prSet/>
      <dgm:spPr/>
      <dgm:t>
        <a:bodyPr/>
        <a:lstStyle/>
        <a:p>
          <a:r>
            <a:rPr lang="en-US"/>
            <a:t>1575 Blondell infusion center established (M-F, 8am-6pm)</a:t>
          </a:r>
        </a:p>
      </dgm:t>
    </dgm:pt>
    <dgm:pt modelId="{26038D9D-DDBF-46EF-8245-D40E754DAB8A}" type="parTrans" cxnId="{3B11CBB8-1DD1-4BD3-BBCC-D69BEEAC26FE}">
      <dgm:prSet/>
      <dgm:spPr/>
      <dgm:t>
        <a:bodyPr/>
        <a:lstStyle/>
        <a:p>
          <a:endParaRPr lang="en-US"/>
        </a:p>
      </dgm:t>
    </dgm:pt>
    <dgm:pt modelId="{94949351-620B-4E4A-A31E-4EA5E176C584}" type="sibTrans" cxnId="{3B11CBB8-1DD1-4BD3-BBCC-D69BEEAC26FE}">
      <dgm:prSet/>
      <dgm:spPr/>
      <dgm:t>
        <a:bodyPr/>
        <a:lstStyle/>
        <a:p>
          <a:endParaRPr lang="en-US"/>
        </a:p>
      </dgm:t>
    </dgm:pt>
    <dgm:pt modelId="{094A7501-59B9-42CA-9D20-5F71A6AC9029}">
      <dgm:prSet/>
      <dgm:spPr/>
      <dgm:t>
        <a:bodyPr/>
        <a:lstStyle/>
        <a:p>
          <a:pPr>
            <a:defRPr b="1"/>
          </a:pPr>
          <a:r>
            <a:rPr lang="en-US"/>
            <a:t>Jan.–May 2021</a:t>
          </a:r>
        </a:p>
      </dgm:t>
    </dgm:pt>
    <dgm:pt modelId="{B1E93978-AAEA-422F-AAF9-BEAC1D18DFD5}" type="parTrans" cxnId="{87CBAD02-A042-4071-994E-4C2DB118FE79}">
      <dgm:prSet/>
      <dgm:spPr/>
      <dgm:t>
        <a:bodyPr/>
        <a:lstStyle/>
        <a:p>
          <a:endParaRPr lang="en-US"/>
        </a:p>
      </dgm:t>
    </dgm:pt>
    <dgm:pt modelId="{396F021D-91F8-4D0F-86EF-B7A958612316}" type="sibTrans" cxnId="{87CBAD02-A042-4071-994E-4C2DB118FE79}">
      <dgm:prSet/>
      <dgm:spPr/>
      <dgm:t>
        <a:bodyPr/>
        <a:lstStyle/>
        <a:p>
          <a:endParaRPr lang="en-US"/>
        </a:p>
      </dgm:t>
    </dgm:pt>
    <dgm:pt modelId="{CCA0E550-BA64-47EA-A9F1-67CCC71B5892}">
      <dgm:prSet/>
      <dgm:spPr/>
      <dgm:t>
        <a:bodyPr/>
        <a:lstStyle/>
        <a:p>
          <a:r>
            <a:rPr lang="en-US" b="1"/>
            <a:t>Alpha, Iota Surges: </a:t>
          </a:r>
          <a:r>
            <a:rPr lang="en-US"/>
            <a:t>7 days a week/10-12h/day operation in EDs, infusion center, inpatient units</a:t>
          </a:r>
        </a:p>
      </dgm:t>
    </dgm:pt>
    <dgm:pt modelId="{4675A1C3-7115-4EF9-9E72-573E0B0A858A}" type="parTrans" cxnId="{D3151F23-7DB5-450C-B3A1-798E14EDED08}">
      <dgm:prSet/>
      <dgm:spPr/>
      <dgm:t>
        <a:bodyPr/>
        <a:lstStyle/>
        <a:p>
          <a:endParaRPr lang="en-US"/>
        </a:p>
      </dgm:t>
    </dgm:pt>
    <dgm:pt modelId="{33249456-6C62-4307-A34C-D06392E27D43}" type="sibTrans" cxnId="{D3151F23-7DB5-450C-B3A1-798E14EDED08}">
      <dgm:prSet/>
      <dgm:spPr/>
      <dgm:t>
        <a:bodyPr/>
        <a:lstStyle/>
        <a:p>
          <a:endParaRPr lang="en-US"/>
        </a:p>
      </dgm:t>
    </dgm:pt>
    <dgm:pt modelId="{BB0D3EB7-6EE2-4FBB-A834-43998F7EA946}">
      <dgm:prSet/>
      <dgm:spPr/>
      <dgm:t>
        <a:bodyPr/>
        <a:lstStyle/>
        <a:p>
          <a:pPr>
            <a:defRPr b="1"/>
          </a:pPr>
          <a:r>
            <a:rPr lang="en-US"/>
            <a:t>June–July 2021</a:t>
          </a:r>
        </a:p>
      </dgm:t>
    </dgm:pt>
    <dgm:pt modelId="{A069DB25-487D-47CE-A529-04D3C3C02789}" type="parTrans" cxnId="{91481B82-2D13-46F5-A90C-93C300C70DC2}">
      <dgm:prSet/>
      <dgm:spPr/>
      <dgm:t>
        <a:bodyPr/>
        <a:lstStyle/>
        <a:p>
          <a:endParaRPr lang="en-US"/>
        </a:p>
      </dgm:t>
    </dgm:pt>
    <dgm:pt modelId="{A031216E-6FFA-4FC5-A8BD-BC36F942DDBD}" type="sibTrans" cxnId="{91481B82-2D13-46F5-A90C-93C300C70DC2}">
      <dgm:prSet/>
      <dgm:spPr/>
      <dgm:t>
        <a:bodyPr/>
        <a:lstStyle/>
        <a:p>
          <a:endParaRPr lang="en-US"/>
        </a:p>
      </dgm:t>
    </dgm:pt>
    <dgm:pt modelId="{53614346-A127-4C0F-9E4F-7FA51F3A47E9}">
      <dgm:prSet/>
      <dgm:spPr/>
      <dgm:t>
        <a:bodyPr/>
        <a:lstStyle/>
        <a:p>
          <a:r>
            <a:rPr lang="en-US"/>
            <a:t>Ramp down as COVID rates improved and vaccinations increased</a:t>
          </a:r>
        </a:p>
      </dgm:t>
    </dgm:pt>
    <dgm:pt modelId="{6DE98998-22C5-45FE-A408-A6E421BE31DB}" type="parTrans" cxnId="{F5BD316D-3050-4E20-9409-B9ED20A81F64}">
      <dgm:prSet/>
      <dgm:spPr/>
      <dgm:t>
        <a:bodyPr/>
        <a:lstStyle/>
        <a:p>
          <a:endParaRPr lang="en-US"/>
        </a:p>
      </dgm:t>
    </dgm:pt>
    <dgm:pt modelId="{FD6F38DB-FDE5-4F9A-B4B3-BE702F9BAF09}" type="sibTrans" cxnId="{F5BD316D-3050-4E20-9409-B9ED20A81F64}">
      <dgm:prSet/>
      <dgm:spPr/>
      <dgm:t>
        <a:bodyPr/>
        <a:lstStyle/>
        <a:p>
          <a:endParaRPr lang="en-US"/>
        </a:p>
      </dgm:t>
    </dgm:pt>
    <dgm:pt modelId="{0FC368BD-3967-49B2-AD66-8E048B6B2C9E}">
      <dgm:prSet/>
      <dgm:spPr/>
      <dgm:t>
        <a:bodyPr/>
        <a:lstStyle/>
        <a:p>
          <a:pPr>
            <a:defRPr b="1"/>
          </a:pPr>
          <a:r>
            <a:rPr lang="en-US"/>
            <a:t>July - Sept 2021</a:t>
          </a:r>
        </a:p>
      </dgm:t>
    </dgm:pt>
    <dgm:pt modelId="{B35F8E8E-15F7-4755-B40C-2C443DDEC70D}" type="parTrans" cxnId="{E604587F-0E94-4985-B26A-E7F64F22BE20}">
      <dgm:prSet/>
      <dgm:spPr/>
      <dgm:t>
        <a:bodyPr/>
        <a:lstStyle/>
        <a:p>
          <a:endParaRPr lang="en-US"/>
        </a:p>
      </dgm:t>
    </dgm:pt>
    <dgm:pt modelId="{DBCD21B2-5CDC-4339-83FA-C1B2AFB21979}" type="sibTrans" cxnId="{E604587F-0E94-4985-B26A-E7F64F22BE20}">
      <dgm:prSet/>
      <dgm:spPr/>
      <dgm:t>
        <a:bodyPr/>
        <a:lstStyle/>
        <a:p>
          <a:endParaRPr lang="en-US"/>
        </a:p>
      </dgm:t>
    </dgm:pt>
    <dgm:pt modelId="{8FA4DEFA-24CD-4776-B96C-B96C4BEA4962}">
      <dgm:prSet/>
      <dgm:spPr/>
      <dgm:t>
        <a:bodyPr/>
        <a:lstStyle/>
        <a:p>
          <a:r>
            <a:rPr lang="en-US" b="1"/>
            <a:t>Delta Surge</a:t>
          </a:r>
          <a:r>
            <a:rPr lang="en-US"/>
            <a:t>: ramp up in all locations, 24/7 infusion capacity in EDs</a:t>
          </a:r>
        </a:p>
      </dgm:t>
    </dgm:pt>
    <dgm:pt modelId="{AAFC39A9-84A7-4048-928D-F099F2D39884}" type="parTrans" cxnId="{8FA39747-0A00-4391-B7E3-060BB9B98B20}">
      <dgm:prSet/>
      <dgm:spPr/>
      <dgm:t>
        <a:bodyPr/>
        <a:lstStyle/>
        <a:p>
          <a:endParaRPr lang="en-US"/>
        </a:p>
      </dgm:t>
    </dgm:pt>
    <dgm:pt modelId="{693BC7CF-62DF-4DD7-B044-46A455F345B3}" type="sibTrans" cxnId="{8FA39747-0A00-4391-B7E3-060BB9B98B20}">
      <dgm:prSet/>
      <dgm:spPr/>
      <dgm:t>
        <a:bodyPr/>
        <a:lstStyle/>
        <a:p>
          <a:endParaRPr lang="en-US"/>
        </a:p>
      </dgm:t>
    </dgm:pt>
    <dgm:pt modelId="{EB8B30DD-4ED1-7E48-958A-F4FB23D7119C}">
      <dgm:prSet/>
      <dgm:spPr/>
      <dgm:t>
        <a:bodyPr/>
        <a:lstStyle/>
        <a:p>
          <a:pPr>
            <a:defRPr b="1"/>
          </a:pPr>
          <a:r>
            <a:rPr lang="en-US"/>
            <a:t>Dec 2021 – Feb 2022</a:t>
          </a:r>
        </a:p>
      </dgm:t>
    </dgm:pt>
    <dgm:pt modelId="{70680479-ACDB-B94F-91F7-B9DFED68046F}" type="parTrans" cxnId="{3EAA250A-C2B6-B541-84E3-4066D2C66244}">
      <dgm:prSet/>
      <dgm:spPr/>
      <dgm:t>
        <a:bodyPr/>
        <a:lstStyle/>
        <a:p>
          <a:endParaRPr lang="en-US"/>
        </a:p>
      </dgm:t>
    </dgm:pt>
    <dgm:pt modelId="{A7592E15-3310-F74C-A2CB-424D4F2CDEB2}" type="sibTrans" cxnId="{3EAA250A-C2B6-B541-84E3-4066D2C66244}">
      <dgm:prSet/>
      <dgm:spPr/>
      <dgm:t>
        <a:bodyPr/>
        <a:lstStyle/>
        <a:p>
          <a:endParaRPr lang="en-US"/>
        </a:p>
      </dgm:t>
    </dgm:pt>
    <dgm:pt modelId="{28017C6C-3AB5-8C42-B69B-8B4042F6D086}">
      <dgm:prSet/>
      <dgm:spPr/>
      <dgm:t>
        <a:bodyPr/>
        <a:lstStyle/>
        <a:p>
          <a:r>
            <a:rPr lang="en-US" b="1"/>
            <a:t>Unprecedented Omicron surge</a:t>
          </a:r>
          <a:r>
            <a:rPr lang="en-US"/>
            <a:t>: pivot from Reg-</a:t>
          </a:r>
          <a:r>
            <a:rPr lang="en-US" err="1"/>
            <a:t>CoV</a:t>
          </a:r>
          <a:r>
            <a:rPr lang="en-US"/>
            <a:t>/Bam-</a:t>
          </a:r>
          <a:r>
            <a:rPr lang="en-US" err="1"/>
            <a:t>Ete</a:t>
          </a:r>
          <a:r>
            <a:rPr lang="en-US"/>
            <a:t> to </a:t>
          </a:r>
          <a:r>
            <a:rPr lang="en-US" err="1"/>
            <a:t>Sotrovimab</a:t>
          </a:r>
          <a:endParaRPr lang="en-US"/>
        </a:p>
      </dgm:t>
    </dgm:pt>
    <dgm:pt modelId="{2B723ACD-EAFA-5B4F-8E19-1BEC6D23C0DD}" type="parTrans" cxnId="{A70E3C41-B2EF-F74C-B288-6FEDE9B46C19}">
      <dgm:prSet/>
      <dgm:spPr/>
      <dgm:t>
        <a:bodyPr/>
        <a:lstStyle/>
        <a:p>
          <a:endParaRPr lang="en-US"/>
        </a:p>
      </dgm:t>
    </dgm:pt>
    <dgm:pt modelId="{A19D02C6-96D4-2341-B822-730FF29AA9C2}" type="sibTrans" cxnId="{A70E3C41-B2EF-F74C-B288-6FEDE9B46C19}">
      <dgm:prSet/>
      <dgm:spPr/>
      <dgm:t>
        <a:bodyPr/>
        <a:lstStyle/>
        <a:p>
          <a:endParaRPr lang="en-US"/>
        </a:p>
      </dgm:t>
    </dgm:pt>
    <dgm:pt modelId="{2C051213-A925-C448-8582-A589D55C1501}">
      <dgm:prSet/>
      <dgm:spPr/>
      <dgm:t>
        <a:bodyPr/>
        <a:lstStyle/>
        <a:p>
          <a:pPr>
            <a:defRPr b="1"/>
          </a:pPr>
          <a:r>
            <a:rPr lang="en-US"/>
            <a:t>Jan. 2021</a:t>
          </a:r>
        </a:p>
      </dgm:t>
    </dgm:pt>
    <dgm:pt modelId="{A728F0A2-029E-A84A-8B45-50ACF7B1C75B}" type="parTrans" cxnId="{930542E2-1403-7F41-AF06-A67EF94040A3}">
      <dgm:prSet/>
      <dgm:spPr/>
      <dgm:t>
        <a:bodyPr/>
        <a:lstStyle/>
        <a:p>
          <a:endParaRPr lang="en-US"/>
        </a:p>
      </dgm:t>
    </dgm:pt>
    <dgm:pt modelId="{3F5FEBC0-FA12-5F47-AE7A-C3209938C442}" type="sibTrans" cxnId="{930542E2-1403-7F41-AF06-A67EF94040A3}">
      <dgm:prSet/>
      <dgm:spPr/>
      <dgm:t>
        <a:bodyPr/>
        <a:lstStyle/>
        <a:p>
          <a:endParaRPr lang="en-US"/>
        </a:p>
      </dgm:t>
    </dgm:pt>
    <dgm:pt modelId="{805CDA7C-4E38-47B1-B182-2D4222E8226B}">
      <dgm:prSet/>
      <dgm:spPr/>
      <dgm:t>
        <a:bodyPr/>
        <a:lstStyle/>
        <a:p>
          <a:pPr>
            <a:defRPr b="1"/>
          </a:pPr>
          <a:r>
            <a:rPr lang="en-US"/>
            <a:t>January 2022 </a:t>
          </a:r>
        </a:p>
      </dgm:t>
    </dgm:pt>
    <dgm:pt modelId="{C63AE903-72A4-454E-BCB3-272AD5EA38DE}" type="parTrans" cxnId="{E5F02E29-244A-45E9-B498-CEF0A6B3610E}">
      <dgm:prSet/>
      <dgm:spPr/>
      <dgm:t>
        <a:bodyPr/>
        <a:lstStyle/>
        <a:p>
          <a:endParaRPr lang="en-US"/>
        </a:p>
      </dgm:t>
    </dgm:pt>
    <dgm:pt modelId="{0CEA910E-39B9-4C5E-9979-3CE258E8DA89}" type="sibTrans" cxnId="{E5F02E29-244A-45E9-B498-CEF0A6B3610E}">
      <dgm:prSet/>
      <dgm:spPr/>
      <dgm:t>
        <a:bodyPr/>
        <a:lstStyle/>
        <a:p>
          <a:endParaRPr lang="en-US"/>
        </a:p>
      </dgm:t>
    </dgm:pt>
    <dgm:pt modelId="{A7B8D6C3-229B-4F61-AFF3-83B92E81595F}">
      <dgm:prSet/>
      <dgm:spPr/>
      <dgm:t>
        <a:bodyPr/>
        <a:lstStyle/>
        <a:p>
          <a:r>
            <a:rPr lang="en-US" b="1" err="1">
              <a:solidFill>
                <a:srgbClr val="C00000"/>
              </a:solidFill>
            </a:rPr>
            <a:t>PrEP</a:t>
          </a:r>
          <a:r>
            <a:rPr lang="en-US" b="1">
              <a:solidFill>
                <a:srgbClr val="C00000"/>
              </a:solidFill>
            </a:rPr>
            <a:t> for compromised hosts</a:t>
          </a:r>
          <a:r>
            <a:rPr lang="en-US">
              <a:solidFill>
                <a:srgbClr val="C00000"/>
              </a:solidFill>
            </a:rPr>
            <a:t> (</a:t>
          </a:r>
          <a:r>
            <a:rPr lang="en-US" err="1">
              <a:solidFill>
                <a:srgbClr val="C00000"/>
              </a:solidFill>
            </a:rPr>
            <a:t>Tixagevimab</a:t>
          </a:r>
          <a:r>
            <a:rPr lang="en-US">
              <a:solidFill>
                <a:srgbClr val="C00000"/>
              </a:solidFill>
            </a:rPr>
            <a:t>/</a:t>
          </a:r>
          <a:r>
            <a:rPr lang="en-US" err="1">
              <a:solidFill>
                <a:srgbClr val="C00000"/>
              </a:solidFill>
            </a:rPr>
            <a:t>Cilgavimab</a:t>
          </a:r>
          <a:r>
            <a:rPr lang="en-US">
              <a:solidFill>
                <a:srgbClr val="C00000"/>
              </a:solidFill>
            </a:rPr>
            <a:t>)</a:t>
          </a:r>
          <a:endParaRPr lang="en-US" b="1">
            <a:solidFill>
              <a:srgbClr val="C00000"/>
            </a:solidFill>
          </a:endParaRPr>
        </a:p>
      </dgm:t>
    </dgm:pt>
    <dgm:pt modelId="{6FFD1329-CC95-49DB-8C99-FEBD63A2888E}" type="parTrans" cxnId="{C52B5487-D596-4E5C-8BA1-7F581EEBB5C4}">
      <dgm:prSet/>
      <dgm:spPr/>
      <dgm:t>
        <a:bodyPr/>
        <a:lstStyle/>
        <a:p>
          <a:endParaRPr lang="en-US"/>
        </a:p>
      </dgm:t>
    </dgm:pt>
    <dgm:pt modelId="{B193E99F-FA43-4926-A44C-3C755AFB4397}" type="sibTrans" cxnId="{C52B5487-D596-4E5C-8BA1-7F581EEBB5C4}">
      <dgm:prSet/>
      <dgm:spPr/>
      <dgm:t>
        <a:bodyPr/>
        <a:lstStyle/>
        <a:p>
          <a:endParaRPr lang="en-US"/>
        </a:p>
      </dgm:t>
    </dgm:pt>
    <dgm:pt modelId="{6D8F433C-39BA-664D-AFF7-04CAA970090C}" type="pres">
      <dgm:prSet presAssocID="{CCFC3FF5-15EB-4421-B947-87421291302B}" presName="root" presStyleCnt="0">
        <dgm:presLayoutVars>
          <dgm:chMax/>
          <dgm:chPref/>
          <dgm:animLvl val="lvl"/>
        </dgm:presLayoutVars>
      </dgm:prSet>
      <dgm:spPr/>
    </dgm:pt>
    <dgm:pt modelId="{53C00FB6-AF33-9B41-9183-D64FB315D34F}" type="pres">
      <dgm:prSet presAssocID="{CCFC3FF5-15EB-4421-B947-87421291302B}" presName="divider" presStyleLbl="fgAccFollowNode1" presStyleIdx="0" presStyleCnt="1"/>
      <dgm:spPr>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tailEnd type="triangle" w="lg" len="lg"/>
        </a:ln>
        <a:effectLst>
          <a:outerShdw blurRad="40000" dist="23000" dir="5400000" rotWithShape="0">
            <a:srgbClr val="000000">
              <a:alpha val="35000"/>
            </a:srgbClr>
          </a:outerShdw>
        </a:effectLst>
      </dgm:spPr>
    </dgm:pt>
    <dgm:pt modelId="{7059E2DF-7989-CF44-A2EB-0F8271088C29}" type="pres">
      <dgm:prSet presAssocID="{CCFC3FF5-15EB-4421-B947-87421291302B}" presName="nodes" presStyleCnt="0">
        <dgm:presLayoutVars>
          <dgm:chMax/>
          <dgm:chPref/>
          <dgm:animLvl val="lvl"/>
        </dgm:presLayoutVars>
      </dgm:prSet>
      <dgm:spPr/>
    </dgm:pt>
    <dgm:pt modelId="{68CCC023-247E-5546-B1DA-20D366EC82AC}" type="pres">
      <dgm:prSet presAssocID="{C2F433C8-4A59-4543-947A-5839A5E8D97C}" presName="composite" presStyleCnt="0"/>
      <dgm:spPr/>
    </dgm:pt>
    <dgm:pt modelId="{EB109C81-B34A-3D4C-B26C-629033D14DCA}" type="pres">
      <dgm:prSet presAssocID="{C2F433C8-4A59-4543-947A-5839A5E8D97C}" presName="L1TextContainer" presStyleLbl="revTx" presStyleIdx="0" presStyleCnt="7">
        <dgm:presLayoutVars>
          <dgm:chMax val="1"/>
          <dgm:chPref val="1"/>
          <dgm:bulletEnabled val="1"/>
        </dgm:presLayoutVars>
      </dgm:prSet>
      <dgm:spPr/>
    </dgm:pt>
    <dgm:pt modelId="{DADFC9E6-CB7D-EF42-B91A-6673443643B6}" type="pres">
      <dgm:prSet presAssocID="{C2F433C8-4A59-4543-947A-5839A5E8D97C}" presName="L2TextContainerWrapper" presStyleCnt="0">
        <dgm:presLayoutVars>
          <dgm:chMax val="0"/>
          <dgm:chPref val="0"/>
          <dgm:bulletEnabled val="1"/>
        </dgm:presLayoutVars>
      </dgm:prSet>
      <dgm:spPr/>
    </dgm:pt>
    <dgm:pt modelId="{CF4E6D29-1A1A-3E4D-8AA6-93BD8F7E4D99}" type="pres">
      <dgm:prSet presAssocID="{C2F433C8-4A59-4543-947A-5839A5E8D97C}" presName="L2TextContainer" presStyleLbl="bgAcc1" presStyleIdx="0" presStyleCnt="7"/>
      <dgm:spPr/>
    </dgm:pt>
    <dgm:pt modelId="{E1F7B0BF-E1AB-4744-9973-1ACFC00CAAE9}" type="pres">
      <dgm:prSet presAssocID="{C2F433C8-4A59-4543-947A-5839A5E8D97C}" presName="FlexibleEmptyPlaceHolder" presStyleCnt="0"/>
      <dgm:spPr/>
    </dgm:pt>
    <dgm:pt modelId="{75B80F8D-9D4F-0345-9E0D-BEAC13D33EA1}" type="pres">
      <dgm:prSet presAssocID="{C2F433C8-4A59-4543-947A-5839A5E8D97C}" presName="ConnectLine" presStyleLbl="sibTrans1D1" presStyleIdx="0" presStyleCnt="7"/>
      <dgm:spPr>
        <a:noFill/>
        <a:ln w="9525" cap="flat" cmpd="sng" algn="ctr">
          <a:solidFill>
            <a:schemeClr val="accent2">
              <a:hueOff val="0"/>
              <a:satOff val="0"/>
              <a:lumOff val="0"/>
              <a:alphaOff val="0"/>
            </a:schemeClr>
          </a:solidFill>
          <a:prstDash val="dash"/>
        </a:ln>
        <a:effectLst/>
      </dgm:spPr>
    </dgm:pt>
    <dgm:pt modelId="{DAFC5616-529E-1D49-ADF3-0E7C8BB2110E}" type="pres">
      <dgm:prSet presAssocID="{C2F433C8-4A59-4543-947A-5839A5E8D97C}" presName="ConnectorPoint" presStyleLbl="alignNode1" presStyleIdx="0" presStyleCnt="7"/>
      <dgm:spPr/>
    </dgm:pt>
    <dgm:pt modelId="{A7656825-162C-024B-8D97-CEDED25F4F16}" type="pres">
      <dgm:prSet presAssocID="{C2F433C8-4A59-4543-947A-5839A5E8D97C}" presName="EmptyPlaceHolder" presStyleCnt="0"/>
      <dgm:spPr/>
    </dgm:pt>
    <dgm:pt modelId="{0A4D32AE-672A-2040-B9DE-4114EEA76BDB}" type="pres">
      <dgm:prSet presAssocID="{D8D8C419-B831-41D2-AEED-FCEC1815A7C5}" presName="spaceBetweenRectangles" presStyleCnt="0"/>
      <dgm:spPr/>
    </dgm:pt>
    <dgm:pt modelId="{E2668264-3FED-7A48-A577-51D813BB3A4C}" type="pres">
      <dgm:prSet presAssocID="{2C051213-A925-C448-8582-A589D55C1501}" presName="composite" presStyleCnt="0"/>
      <dgm:spPr/>
    </dgm:pt>
    <dgm:pt modelId="{47C6C2AE-0D97-9747-A0A8-4C885F1E5BC2}" type="pres">
      <dgm:prSet presAssocID="{2C051213-A925-C448-8582-A589D55C1501}" presName="L1TextContainer" presStyleLbl="revTx" presStyleIdx="1" presStyleCnt="7">
        <dgm:presLayoutVars>
          <dgm:chMax val="1"/>
          <dgm:chPref val="1"/>
          <dgm:bulletEnabled val="1"/>
        </dgm:presLayoutVars>
      </dgm:prSet>
      <dgm:spPr/>
    </dgm:pt>
    <dgm:pt modelId="{1880382C-F129-BF4E-8A86-C82C1DE60761}" type="pres">
      <dgm:prSet presAssocID="{2C051213-A925-C448-8582-A589D55C1501}" presName="L2TextContainerWrapper" presStyleCnt="0">
        <dgm:presLayoutVars>
          <dgm:chMax val="0"/>
          <dgm:chPref val="0"/>
          <dgm:bulletEnabled val="1"/>
        </dgm:presLayoutVars>
      </dgm:prSet>
      <dgm:spPr/>
    </dgm:pt>
    <dgm:pt modelId="{C643EB3C-B71A-474A-B05B-6899D94D589A}" type="pres">
      <dgm:prSet presAssocID="{2C051213-A925-C448-8582-A589D55C1501}" presName="L2TextContainer" presStyleLbl="bgAcc1" presStyleIdx="1" presStyleCnt="7"/>
      <dgm:spPr/>
    </dgm:pt>
    <dgm:pt modelId="{D7D04D91-77F4-514A-881E-9ADFAB618ADB}" type="pres">
      <dgm:prSet presAssocID="{2C051213-A925-C448-8582-A589D55C1501}" presName="FlexibleEmptyPlaceHolder" presStyleCnt="0"/>
      <dgm:spPr/>
    </dgm:pt>
    <dgm:pt modelId="{A3FB1FA8-A8B0-B745-8E62-E9C698FF141A}" type="pres">
      <dgm:prSet presAssocID="{2C051213-A925-C448-8582-A589D55C1501}" presName="ConnectLine" presStyleLbl="sibTrans1D1" presStyleIdx="1" presStyleCnt="7"/>
      <dgm:spPr>
        <a:noFill/>
        <a:ln w="9525" cap="flat" cmpd="sng" algn="ctr">
          <a:solidFill>
            <a:schemeClr val="accent2">
              <a:hueOff val="0"/>
              <a:satOff val="0"/>
              <a:lumOff val="0"/>
              <a:alphaOff val="0"/>
            </a:schemeClr>
          </a:solidFill>
          <a:prstDash val="dash"/>
        </a:ln>
        <a:effectLst/>
      </dgm:spPr>
    </dgm:pt>
    <dgm:pt modelId="{DF529260-2697-6E49-8D91-0B0209F7EBB5}" type="pres">
      <dgm:prSet presAssocID="{2C051213-A925-C448-8582-A589D55C1501}" presName="ConnectorPoint" presStyleLbl="alignNode1" presStyleIdx="1" presStyleCnt="7"/>
      <dgm:spPr/>
    </dgm:pt>
    <dgm:pt modelId="{1651A31E-6BE1-6A4C-84BB-24B55121A022}" type="pres">
      <dgm:prSet presAssocID="{2C051213-A925-C448-8582-A589D55C1501}" presName="EmptyPlaceHolder" presStyleCnt="0"/>
      <dgm:spPr/>
    </dgm:pt>
    <dgm:pt modelId="{5DFAFF2F-7195-AC4F-AED2-0D3076846B96}" type="pres">
      <dgm:prSet presAssocID="{3F5FEBC0-FA12-5F47-AE7A-C3209938C442}" presName="spaceBetweenRectangles" presStyleCnt="0"/>
      <dgm:spPr/>
    </dgm:pt>
    <dgm:pt modelId="{E2543C3D-DD8B-0A4B-B99B-C06CF6CFE610}" type="pres">
      <dgm:prSet presAssocID="{094A7501-59B9-42CA-9D20-5F71A6AC9029}" presName="composite" presStyleCnt="0"/>
      <dgm:spPr/>
    </dgm:pt>
    <dgm:pt modelId="{5C925A8A-FEC6-2E45-878C-2FC11C11C4C3}" type="pres">
      <dgm:prSet presAssocID="{094A7501-59B9-42CA-9D20-5F71A6AC9029}" presName="L1TextContainer" presStyleLbl="revTx" presStyleIdx="2" presStyleCnt="7">
        <dgm:presLayoutVars>
          <dgm:chMax val="1"/>
          <dgm:chPref val="1"/>
          <dgm:bulletEnabled val="1"/>
        </dgm:presLayoutVars>
      </dgm:prSet>
      <dgm:spPr/>
    </dgm:pt>
    <dgm:pt modelId="{2AA6A2EB-3FBF-2F4A-870E-5DC6018D9490}" type="pres">
      <dgm:prSet presAssocID="{094A7501-59B9-42CA-9D20-5F71A6AC9029}" presName="L2TextContainerWrapper" presStyleCnt="0">
        <dgm:presLayoutVars>
          <dgm:chMax val="0"/>
          <dgm:chPref val="0"/>
          <dgm:bulletEnabled val="1"/>
        </dgm:presLayoutVars>
      </dgm:prSet>
      <dgm:spPr/>
    </dgm:pt>
    <dgm:pt modelId="{96DC752D-7C8C-E942-9BA0-E625A0C462B9}" type="pres">
      <dgm:prSet presAssocID="{094A7501-59B9-42CA-9D20-5F71A6AC9029}" presName="L2TextContainer" presStyleLbl="bgAcc1" presStyleIdx="2" presStyleCnt="7"/>
      <dgm:spPr/>
    </dgm:pt>
    <dgm:pt modelId="{7C223892-F074-A047-9051-D5F983C565C2}" type="pres">
      <dgm:prSet presAssocID="{094A7501-59B9-42CA-9D20-5F71A6AC9029}" presName="FlexibleEmptyPlaceHolder" presStyleCnt="0"/>
      <dgm:spPr/>
    </dgm:pt>
    <dgm:pt modelId="{253DC6E4-E4DB-4E45-A79C-09ADAE8665A0}" type="pres">
      <dgm:prSet presAssocID="{094A7501-59B9-42CA-9D20-5F71A6AC9029}" presName="ConnectLine" presStyleLbl="sibTrans1D1" presStyleIdx="2" presStyleCnt="7"/>
      <dgm:spPr>
        <a:noFill/>
        <a:ln w="9525" cap="flat" cmpd="sng" algn="ctr">
          <a:solidFill>
            <a:schemeClr val="accent2">
              <a:hueOff val="0"/>
              <a:satOff val="0"/>
              <a:lumOff val="0"/>
              <a:alphaOff val="0"/>
            </a:schemeClr>
          </a:solidFill>
          <a:prstDash val="dash"/>
        </a:ln>
        <a:effectLst/>
      </dgm:spPr>
    </dgm:pt>
    <dgm:pt modelId="{240D3698-76CB-254B-AAA4-EA6254C2C7B3}" type="pres">
      <dgm:prSet presAssocID="{094A7501-59B9-42CA-9D20-5F71A6AC9029}" presName="ConnectorPoint" presStyleLbl="alignNode1" presStyleIdx="2" presStyleCnt="7"/>
      <dgm:spPr/>
    </dgm:pt>
    <dgm:pt modelId="{F7E68D7A-AB8A-4F44-A043-D4AEC99F86ED}" type="pres">
      <dgm:prSet presAssocID="{094A7501-59B9-42CA-9D20-5F71A6AC9029}" presName="EmptyPlaceHolder" presStyleCnt="0"/>
      <dgm:spPr/>
    </dgm:pt>
    <dgm:pt modelId="{0A099CBB-70D5-C94C-8C97-373D2091CC96}" type="pres">
      <dgm:prSet presAssocID="{396F021D-91F8-4D0F-86EF-B7A958612316}" presName="spaceBetweenRectangles" presStyleCnt="0"/>
      <dgm:spPr/>
    </dgm:pt>
    <dgm:pt modelId="{CBB78D4D-405C-284E-BF4D-9F6B400A5192}" type="pres">
      <dgm:prSet presAssocID="{BB0D3EB7-6EE2-4FBB-A834-43998F7EA946}" presName="composite" presStyleCnt="0"/>
      <dgm:spPr/>
    </dgm:pt>
    <dgm:pt modelId="{21AAEAEF-0C39-F145-A925-BCEE2A9287EB}" type="pres">
      <dgm:prSet presAssocID="{BB0D3EB7-6EE2-4FBB-A834-43998F7EA946}" presName="L1TextContainer" presStyleLbl="revTx" presStyleIdx="3" presStyleCnt="7">
        <dgm:presLayoutVars>
          <dgm:chMax val="1"/>
          <dgm:chPref val="1"/>
          <dgm:bulletEnabled val="1"/>
        </dgm:presLayoutVars>
      </dgm:prSet>
      <dgm:spPr/>
    </dgm:pt>
    <dgm:pt modelId="{1DB8BA6B-F7DF-DA45-85D3-BC13FDF9CA28}" type="pres">
      <dgm:prSet presAssocID="{BB0D3EB7-6EE2-4FBB-A834-43998F7EA946}" presName="L2TextContainerWrapper" presStyleCnt="0">
        <dgm:presLayoutVars>
          <dgm:chMax val="0"/>
          <dgm:chPref val="0"/>
          <dgm:bulletEnabled val="1"/>
        </dgm:presLayoutVars>
      </dgm:prSet>
      <dgm:spPr/>
    </dgm:pt>
    <dgm:pt modelId="{6E7108EB-4A6E-834E-A070-109C44291E37}" type="pres">
      <dgm:prSet presAssocID="{BB0D3EB7-6EE2-4FBB-A834-43998F7EA946}" presName="L2TextContainer" presStyleLbl="bgAcc1" presStyleIdx="3" presStyleCnt="7"/>
      <dgm:spPr/>
    </dgm:pt>
    <dgm:pt modelId="{CC88EDF4-F2DE-D04B-ABE8-7576102585CB}" type="pres">
      <dgm:prSet presAssocID="{BB0D3EB7-6EE2-4FBB-A834-43998F7EA946}" presName="FlexibleEmptyPlaceHolder" presStyleCnt="0"/>
      <dgm:spPr/>
    </dgm:pt>
    <dgm:pt modelId="{FB34F339-231C-CF42-AB41-8655E77AD30A}" type="pres">
      <dgm:prSet presAssocID="{BB0D3EB7-6EE2-4FBB-A834-43998F7EA946}" presName="ConnectLine" presStyleLbl="sibTrans1D1" presStyleIdx="3" presStyleCnt="7"/>
      <dgm:spPr>
        <a:noFill/>
        <a:ln w="9525" cap="flat" cmpd="sng" algn="ctr">
          <a:solidFill>
            <a:schemeClr val="accent2">
              <a:hueOff val="0"/>
              <a:satOff val="0"/>
              <a:lumOff val="0"/>
              <a:alphaOff val="0"/>
            </a:schemeClr>
          </a:solidFill>
          <a:prstDash val="dash"/>
        </a:ln>
        <a:effectLst/>
      </dgm:spPr>
    </dgm:pt>
    <dgm:pt modelId="{9A018DB2-BE51-9444-9320-E650E2010229}" type="pres">
      <dgm:prSet presAssocID="{BB0D3EB7-6EE2-4FBB-A834-43998F7EA946}" presName="ConnectorPoint" presStyleLbl="alignNode1" presStyleIdx="3" presStyleCnt="7"/>
      <dgm:spPr/>
    </dgm:pt>
    <dgm:pt modelId="{EF4BBAB3-A04B-484C-82FA-2860760C67EE}" type="pres">
      <dgm:prSet presAssocID="{BB0D3EB7-6EE2-4FBB-A834-43998F7EA946}" presName="EmptyPlaceHolder" presStyleCnt="0"/>
      <dgm:spPr/>
    </dgm:pt>
    <dgm:pt modelId="{FB71DC1C-6EC8-C645-B8DE-A819E05CE3BA}" type="pres">
      <dgm:prSet presAssocID="{A031216E-6FFA-4FC5-A8BD-BC36F942DDBD}" presName="spaceBetweenRectangles" presStyleCnt="0"/>
      <dgm:spPr/>
    </dgm:pt>
    <dgm:pt modelId="{EC703E49-27BC-9F4C-8F72-9C327D4E388D}" type="pres">
      <dgm:prSet presAssocID="{0FC368BD-3967-49B2-AD66-8E048B6B2C9E}" presName="composite" presStyleCnt="0"/>
      <dgm:spPr/>
    </dgm:pt>
    <dgm:pt modelId="{2B89EA2A-A627-8540-98BE-A3E07A80B875}" type="pres">
      <dgm:prSet presAssocID="{0FC368BD-3967-49B2-AD66-8E048B6B2C9E}" presName="L1TextContainer" presStyleLbl="revTx" presStyleIdx="4" presStyleCnt="7">
        <dgm:presLayoutVars>
          <dgm:chMax val="1"/>
          <dgm:chPref val="1"/>
          <dgm:bulletEnabled val="1"/>
        </dgm:presLayoutVars>
      </dgm:prSet>
      <dgm:spPr/>
    </dgm:pt>
    <dgm:pt modelId="{57E2C4C5-1871-154B-AC5D-828D4A94FB1D}" type="pres">
      <dgm:prSet presAssocID="{0FC368BD-3967-49B2-AD66-8E048B6B2C9E}" presName="L2TextContainerWrapper" presStyleCnt="0">
        <dgm:presLayoutVars>
          <dgm:chMax val="0"/>
          <dgm:chPref val="0"/>
          <dgm:bulletEnabled val="1"/>
        </dgm:presLayoutVars>
      </dgm:prSet>
      <dgm:spPr/>
    </dgm:pt>
    <dgm:pt modelId="{F9B7014C-E5AC-134B-B77E-555726B404F6}" type="pres">
      <dgm:prSet presAssocID="{0FC368BD-3967-49B2-AD66-8E048B6B2C9E}" presName="L2TextContainer" presStyleLbl="bgAcc1" presStyleIdx="4" presStyleCnt="7"/>
      <dgm:spPr/>
    </dgm:pt>
    <dgm:pt modelId="{0E2DE432-6162-8342-A5BA-616E20B3EB3C}" type="pres">
      <dgm:prSet presAssocID="{0FC368BD-3967-49B2-AD66-8E048B6B2C9E}" presName="FlexibleEmptyPlaceHolder" presStyleCnt="0"/>
      <dgm:spPr/>
    </dgm:pt>
    <dgm:pt modelId="{4FA38F7A-1990-904A-8C31-D05E7FF231FF}" type="pres">
      <dgm:prSet presAssocID="{0FC368BD-3967-49B2-AD66-8E048B6B2C9E}" presName="ConnectLine" presStyleLbl="sibTrans1D1" presStyleIdx="4" presStyleCnt="7"/>
      <dgm:spPr>
        <a:noFill/>
        <a:ln w="9525" cap="flat" cmpd="sng" algn="ctr">
          <a:solidFill>
            <a:schemeClr val="accent2">
              <a:hueOff val="0"/>
              <a:satOff val="0"/>
              <a:lumOff val="0"/>
              <a:alphaOff val="0"/>
            </a:schemeClr>
          </a:solidFill>
          <a:prstDash val="dash"/>
        </a:ln>
        <a:effectLst/>
      </dgm:spPr>
    </dgm:pt>
    <dgm:pt modelId="{2C5BD6D0-AF31-9C46-BFE9-5D2389983477}" type="pres">
      <dgm:prSet presAssocID="{0FC368BD-3967-49B2-AD66-8E048B6B2C9E}" presName="ConnectorPoint" presStyleLbl="alignNode1" presStyleIdx="4" presStyleCnt="7"/>
      <dgm:spPr/>
    </dgm:pt>
    <dgm:pt modelId="{11A93663-4C25-FA4E-A8A1-AB975F897102}" type="pres">
      <dgm:prSet presAssocID="{0FC368BD-3967-49B2-AD66-8E048B6B2C9E}" presName="EmptyPlaceHolder" presStyleCnt="0"/>
      <dgm:spPr/>
    </dgm:pt>
    <dgm:pt modelId="{A94E6EA8-A1F4-604A-88AA-497EA51587E6}" type="pres">
      <dgm:prSet presAssocID="{DBCD21B2-5CDC-4339-83FA-C1B2AFB21979}" presName="spaceBetweenRectangles" presStyleCnt="0"/>
      <dgm:spPr/>
    </dgm:pt>
    <dgm:pt modelId="{947BE1CC-A60D-6B42-A49A-6615BE8BBBBC}" type="pres">
      <dgm:prSet presAssocID="{EB8B30DD-4ED1-7E48-958A-F4FB23D7119C}" presName="composite" presStyleCnt="0"/>
      <dgm:spPr/>
    </dgm:pt>
    <dgm:pt modelId="{E80B2800-45D4-6644-9600-EA793C5D3C1F}" type="pres">
      <dgm:prSet presAssocID="{EB8B30DD-4ED1-7E48-958A-F4FB23D7119C}" presName="L1TextContainer" presStyleLbl="revTx" presStyleIdx="5" presStyleCnt="7">
        <dgm:presLayoutVars>
          <dgm:chMax val="1"/>
          <dgm:chPref val="1"/>
          <dgm:bulletEnabled val="1"/>
        </dgm:presLayoutVars>
      </dgm:prSet>
      <dgm:spPr/>
    </dgm:pt>
    <dgm:pt modelId="{B2D2EBF6-26A7-8042-A2EE-DDB03C4276E6}" type="pres">
      <dgm:prSet presAssocID="{EB8B30DD-4ED1-7E48-958A-F4FB23D7119C}" presName="L2TextContainerWrapper" presStyleCnt="0">
        <dgm:presLayoutVars>
          <dgm:chMax val="0"/>
          <dgm:chPref val="0"/>
          <dgm:bulletEnabled val="1"/>
        </dgm:presLayoutVars>
      </dgm:prSet>
      <dgm:spPr/>
    </dgm:pt>
    <dgm:pt modelId="{03446672-EE70-D34B-BA25-EC8706740932}" type="pres">
      <dgm:prSet presAssocID="{EB8B30DD-4ED1-7E48-958A-F4FB23D7119C}" presName="L2TextContainer" presStyleLbl="bgAcc1" presStyleIdx="5" presStyleCnt="7"/>
      <dgm:spPr/>
    </dgm:pt>
    <dgm:pt modelId="{F3D75706-F731-F14E-95C0-E33FD21168F3}" type="pres">
      <dgm:prSet presAssocID="{EB8B30DD-4ED1-7E48-958A-F4FB23D7119C}" presName="FlexibleEmptyPlaceHolder" presStyleCnt="0"/>
      <dgm:spPr/>
    </dgm:pt>
    <dgm:pt modelId="{8AFD3EBF-AB65-594B-8FE3-8909FA9EBBD0}" type="pres">
      <dgm:prSet presAssocID="{EB8B30DD-4ED1-7E48-958A-F4FB23D7119C}" presName="ConnectLine" presStyleLbl="sibTrans1D1" presStyleIdx="5" presStyleCnt="7"/>
      <dgm:spPr>
        <a:noFill/>
        <a:ln w="9525" cap="flat" cmpd="sng" algn="ctr">
          <a:solidFill>
            <a:schemeClr val="accent2">
              <a:hueOff val="0"/>
              <a:satOff val="0"/>
              <a:lumOff val="0"/>
              <a:alphaOff val="0"/>
            </a:schemeClr>
          </a:solidFill>
          <a:prstDash val="dash"/>
        </a:ln>
        <a:effectLst/>
      </dgm:spPr>
    </dgm:pt>
    <dgm:pt modelId="{12CCC1A4-D006-A349-87DF-001C70F2F620}" type="pres">
      <dgm:prSet presAssocID="{EB8B30DD-4ED1-7E48-958A-F4FB23D7119C}" presName="ConnectorPoint" presStyleLbl="alignNode1" presStyleIdx="5" presStyleCnt="7"/>
      <dgm:spPr/>
    </dgm:pt>
    <dgm:pt modelId="{DABB4DE5-F926-254F-AB1A-67DB5C5484E2}" type="pres">
      <dgm:prSet presAssocID="{EB8B30DD-4ED1-7E48-958A-F4FB23D7119C}" presName="EmptyPlaceHolder" presStyleCnt="0"/>
      <dgm:spPr/>
    </dgm:pt>
    <dgm:pt modelId="{1DC6CFB7-92E6-4053-A759-39BBC01DE47F}" type="pres">
      <dgm:prSet presAssocID="{A7592E15-3310-F74C-A2CB-424D4F2CDEB2}" presName="spaceBetweenRectangles" presStyleCnt="0"/>
      <dgm:spPr/>
    </dgm:pt>
    <dgm:pt modelId="{39C3D9D8-B59A-42BC-AA16-F3DC94B6D48C}" type="pres">
      <dgm:prSet presAssocID="{805CDA7C-4E38-47B1-B182-2D4222E8226B}" presName="composite" presStyleCnt="0"/>
      <dgm:spPr/>
    </dgm:pt>
    <dgm:pt modelId="{2C7F48E0-097C-49C5-B27A-92984FA399E0}" type="pres">
      <dgm:prSet presAssocID="{805CDA7C-4E38-47B1-B182-2D4222E8226B}" presName="L1TextContainer" presStyleLbl="revTx" presStyleIdx="6" presStyleCnt="7">
        <dgm:presLayoutVars>
          <dgm:chMax val="1"/>
          <dgm:chPref val="1"/>
          <dgm:bulletEnabled val="1"/>
        </dgm:presLayoutVars>
      </dgm:prSet>
      <dgm:spPr/>
    </dgm:pt>
    <dgm:pt modelId="{C7FB45E9-9BE5-44E0-8549-0FD825713593}" type="pres">
      <dgm:prSet presAssocID="{805CDA7C-4E38-47B1-B182-2D4222E8226B}" presName="L2TextContainerWrapper" presStyleCnt="0">
        <dgm:presLayoutVars>
          <dgm:chMax val="0"/>
          <dgm:chPref val="0"/>
          <dgm:bulletEnabled val="1"/>
        </dgm:presLayoutVars>
      </dgm:prSet>
      <dgm:spPr/>
    </dgm:pt>
    <dgm:pt modelId="{55BC2A8E-5128-446C-AC47-099E60470284}" type="pres">
      <dgm:prSet presAssocID="{805CDA7C-4E38-47B1-B182-2D4222E8226B}" presName="L2TextContainer" presStyleLbl="bgAcc1" presStyleIdx="6" presStyleCnt="7"/>
      <dgm:spPr/>
    </dgm:pt>
    <dgm:pt modelId="{096556D6-1FD6-4043-845C-8B2C844B65A1}" type="pres">
      <dgm:prSet presAssocID="{805CDA7C-4E38-47B1-B182-2D4222E8226B}" presName="FlexibleEmptyPlaceHolder" presStyleCnt="0"/>
      <dgm:spPr/>
    </dgm:pt>
    <dgm:pt modelId="{0BCD49E6-3AD8-4F76-87C0-C3808D95EA9C}" type="pres">
      <dgm:prSet presAssocID="{805CDA7C-4E38-47B1-B182-2D4222E8226B}" presName="ConnectLine" presStyleLbl="sibTrans1D1" presStyleIdx="6" presStyleCnt="7"/>
      <dgm:spPr>
        <a:noFill/>
        <a:ln w="9525" cap="flat" cmpd="sng" algn="ctr">
          <a:solidFill>
            <a:schemeClr val="accent2">
              <a:hueOff val="0"/>
              <a:satOff val="0"/>
              <a:lumOff val="0"/>
              <a:alphaOff val="0"/>
            </a:schemeClr>
          </a:solidFill>
          <a:prstDash val="dash"/>
        </a:ln>
        <a:effectLst/>
      </dgm:spPr>
    </dgm:pt>
    <dgm:pt modelId="{89DF25A8-3D96-49CD-B711-5C2811B3969D}" type="pres">
      <dgm:prSet presAssocID="{805CDA7C-4E38-47B1-B182-2D4222E8226B}" presName="ConnectorPoint" presStyleLbl="alignNode1" presStyleIdx="6" presStyleCnt="7"/>
      <dgm:spPr/>
    </dgm:pt>
    <dgm:pt modelId="{BA6B22B6-2439-4168-A121-422E28C70AA3}" type="pres">
      <dgm:prSet presAssocID="{805CDA7C-4E38-47B1-B182-2D4222E8226B}" presName="EmptyPlaceHolder" presStyleCnt="0"/>
      <dgm:spPr/>
    </dgm:pt>
  </dgm:ptLst>
  <dgm:cxnLst>
    <dgm:cxn modelId="{87CBAD02-A042-4071-994E-4C2DB118FE79}" srcId="{CCFC3FF5-15EB-4421-B947-87421291302B}" destId="{094A7501-59B9-42CA-9D20-5F71A6AC9029}" srcOrd="2" destOrd="0" parTransId="{B1E93978-AAEA-422F-AAF9-BEAC1D18DFD5}" sibTransId="{396F021D-91F8-4D0F-86EF-B7A958612316}"/>
    <dgm:cxn modelId="{FBCB0D04-DEC1-C245-98BC-528DDDE327A2}" type="presOf" srcId="{BB0D3EB7-6EE2-4FBB-A834-43998F7EA946}" destId="{21AAEAEF-0C39-F145-A925-BCEE2A9287EB}" srcOrd="0" destOrd="0" presId="urn:microsoft.com/office/officeart/2016/7/layout/BasicTimeline"/>
    <dgm:cxn modelId="{3EAA250A-C2B6-B541-84E3-4066D2C66244}" srcId="{CCFC3FF5-15EB-4421-B947-87421291302B}" destId="{EB8B30DD-4ED1-7E48-958A-F4FB23D7119C}" srcOrd="5" destOrd="0" parTransId="{70680479-ACDB-B94F-91F7-B9DFED68046F}" sibTransId="{A7592E15-3310-F74C-A2CB-424D4F2CDEB2}"/>
    <dgm:cxn modelId="{FB90290C-599C-6449-A4C4-F920EC13532C}" type="presOf" srcId="{09DBF7AB-8D31-4D5C-9325-B520BCA1D5D7}" destId="{C643EB3C-B71A-474A-B05B-6899D94D589A}" srcOrd="0" destOrd="0" presId="urn:microsoft.com/office/officeart/2016/7/layout/BasicTimeline"/>
    <dgm:cxn modelId="{F3ED7B0F-7061-934C-8C1D-2B8973C2AA3A}" type="presOf" srcId="{28017C6C-3AB5-8C42-B69B-8B4042F6D086}" destId="{03446672-EE70-D34B-BA25-EC8706740932}" srcOrd="0" destOrd="0" presId="urn:microsoft.com/office/officeart/2016/7/layout/BasicTimeline"/>
    <dgm:cxn modelId="{A0643213-1A7E-A94D-B76F-23D8345ED590}" type="presOf" srcId="{EB8B30DD-4ED1-7E48-958A-F4FB23D7119C}" destId="{E80B2800-45D4-6644-9600-EA793C5D3C1F}" srcOrd="0" destOrd="0" presId="urn:microsoft.com/office/officeart/2016/7/layout/BasicTimeline"/>
    <dgm:cxn modelId="{53D5F722-1BA5-4932-B708-53EF85E3D848}" srcId="{C2F433C8-4A59-4543-947A-5839A5E8D97C}" destId="{D7FE7118-F203-4C5B-9234-9A55AC89899A}" srcOrd="0" destOrd="0" parTransId="{403692D3-C575-4E90-BFFE-5C9C4324025A}" sibTransId="{DD376561-FF8B-45A8-9266-1300CE4D7F7E}"/>
    <dgm:cxn modelId="{D3151F23-7DB5-450C-B3A1-798E14EDED08}" srcId="{094A7501-59B9-42CA-9D20-5F71A6AC9029}" destId="{CCA0E550-BA64-47EA-A9F1-67CCC71B5892}" srcOrd="0" destOrd="0" parTransId="{4675A1C3-7115-4EF9-9E72-573E0B0A858A}" sibTransId="{33249456-6C62-4307-A34C-D06392E27D43}"/>
    <dgm:cxn modelId="{0F9A8726-0FA7-3E45-A839-E10618640F69}" type="presOf" srcId="{C2F433C8-4A59-4543-947A-5839A5E8D97C}" destId="{EB109C81-B34A-3D4C-B26C-629033D14DCA}" srcOrd="0" destOrd="0" presId="urn:microsoft.com/office/officeart/2016/7/layout/BasicTimeline"/>
    <dgm:cxn modelId="{E5F02E29-244A-45E9-B498-CEF0A6B3610E}" srcId="{CCFC3FF5-15EB-4421-B947-87421291302B}" destId="{805CDA7C-4E38-47B1-B182-2D4222E8226B}" srcOrd="6" destOrd="0" parTransId="{C63AE903-72A4-454E-BCB3-272AD5EA38DE}" sibTransId="{0CEA910E-39B9-4C5E-9979-3CE258E8DA89}"/>
    <dgm:cxn modelId="{A70E3C41-B2EF-F74C-B288-6FEDE9B46C19}" srcId="{EB8B30DD-4ED1-7E48-958A-F4FB23D7119C}" destId="{28017C6C-3AB5-8C42-B69B-8B4042F6D086}" srcOrd="0" destOrd="0" parTransId="{2B723ACD-EAFA-5B4F-8E19-1BEC6D23C0DD}" sibTransId="{A19D02C6-96D4-2341-B822-730FF29AA9C2}"/>
    <dgm:cxn modelId="{37852864-1EE9-9342-A297-1EF92E1A1CCB}" type="presOf" srcId="{D7FE7118-F203-4C5B-9234-9A55AC89899A}" destId="{CF4E6D29-1A1A-3E4D-8AA6-93BD8F7E4D99}" srcOrd="0" destOrd="0" presId="urn:microsoft.com/office/officeart/2016/7/layout/BasicTimeline"/>
    <dgm:cxn modelId="{8FA39747-0A00-4391-B7E3-060BB9B98B20}" srcId="{0FC368BD-3967-49B2-AD66-8E048B6B2C9E}" destId="{8FA4DEFA-24CD-4776-B96C-B96C4BEA4962}" srcOrd="0" destOrd="0" parTransId="{AAFC39A9-84A7-4048-928D-F099F2D39884}" sibTransId="{693BC7CF-62DF-4DD7-B044-46A455F345B3}"/>
    <dgm:cxn modelId="{FD67126A-3F2A-4360-BF0E-6A9D321F9CD3}" type="presOf" srcId="{805CDA7C-4E38-47B1-B182-2D4222E8226B}" destId="{2C7F48E0-097C-49C5-B27A-92984FA399E0}" srcOrd="0" destOrd="0" presId="urn:microsoft.com/office/officeart/2016/7/layout/BasicTimeline"/>
    <dgm:cxn modelId="{F5BD316D-3050-4E20-9409-B9ED20A81F64}" srcId="{BB0D3EB7-6EE2-4FBB-A834-43998F7EA946}" destId="{53614346-A127-4C0F-9E4F-7FA51F3A47E9}" srcOrd="0" destOrd="0" parTransId="{6DE98998-22C5-45FE-A408-A6E421BE31DB}" sibTransId="{FD6F38DB-FDE5-4F9A-B4B3-BE702F9BAF09}"/>
    <dgm:cxn modelId="{018FB754-D48C-49BD-AAE9-B9147CD1D309}" srcId="{CCFC3FF5-15EB-4421-B947-87421291302B}" destId="{C2F433C8-4A59-4543-947A-5839A5E8D97C}" srcOrd="0" destOrd="0" parTransId="{276AE862-2BA1-48DA-B6F0-7DFE1AF95842}" sibTransId="{D8D8C419-B831-41D2-AEED-FCEC1815A7C5}"/>
    <dgm:cxn modelId="{44963A78-46D1-0942-8A90-F1F6E8D373AD}" type="presOf" srcId="{CCA0E550-BA64-47EA-A9F1-67CCC71B5892}" destId="{96DC752D-7C8C-E942-9BA0-E625A0C462B9}" srcOrd="0" destOrd="0" presId="urn:microsoft.com/office/officeart/2016/7/layout/BasicTimeline"/>
    <dgm:cxn modelId="{E604587F-0E94-4985-B26A-E7F64F22BE20}" srcId="{CCFC3FF5-15EB-4421-B947-87421291302B}" destId="{0FC368BD-3967-49B2-AD66-8E048B6B2C9E}" srcOrd="4" destOrd="0" parTransId="{B35F8E8E-15F7-4755-B40C-2C443DDEC70D}" sibTransId="{DBCD21B2-5CDC-4339-83FA-C1B2AFB21979}"/>
    <dgm:cxn modelId="{91481B82-2D13-46F5-A90C-93C300C70DC2}" srcId="{CCFC3FF5-15EB-4421-B947-87421291302B}" destId="{BB0D3EB7-6EE2-4FBB-A834-43998F7EA946}" srcOrd="3" destOrd="0" parTransId="{A069DB25-487D-47CE-A529-04D3C3C02789}" sibTransId="{A031216E-6FFA-4FC5-A8BD-BC36F942DDBD}"/>
    <dgm:cxn modelId="{95561384-D19A-1C48-94E7-108299E0D13A}" type="presOf" srcId="{53614346-A127-4C0F-9E4F-7FA51F3A47E9}" destId="{6E7108EB-4A6E-834E-A070-109C44291E37}" srcOrd="0" destOrd="0" presId="urn:microsoft.com/office/officeart/2016/7/layout/BasicTimeline"/>
    <dgm:cxn modelId="{C52B5487-D596-4E5C-8BA1-7F581EEBB5C4}" srcId="{805CDA7C-4E38-47B1-B182-2D4222E8226B}" destId="{A7B8D6C3-229B-4F61-AFF3-83B92E81595F}" srcOrd="0" destOrd="0" parTransId="{6FFD1329-CC95-49DB-8C99-FEBD63A2888E}" sibTransId="{B193E99F-FA43-4926-A44C-3C755AFB4397}"/>
    <dgm:cxn modelId="{966AAD8B-7513-461F-839B-D12D0A9C9051}" type="presOf" srcId="{A7B8D6C3-229B-4F61-AFF3-83B92E81595F}" destId="{55BC2A8E-5128-446C-AC47-099E60470284}" srcOrd="0" destOrd="0" presId="urn:microsoft.com/office/officeart/2016/7/layout/BasicTimeline"/>
    <dgm:cxn modelId="{9CA68C8E-2DA6-F241-9B64-0323D6644597}" type="presOf" srcId="{0FC368BD-3967-49B2-AD66-8E048B6B2C9E}" destId="{2B89EA2A-A627-8540-98BE-A3E07A80B875}" srcOrd="0" destOrd="0" presId="urn:microsoft.com/office/officeart/2016/7/layout/BasicTimeline"/>
    <dgm:cxn modelId="{3B11CBB8-1DD1-4BD3-BBCC-D69BEEAC26FE}" srcId="{2C051213-A925-C448-8582-A589D55C1501}" destId="{09DBF7AB-8D31-4D5C-9325-B520BCA1D5D7}" srcOrd="0" destOrd="0" parTransId="{26038D9D-DDBF-46EF-8245-D40E754DAB8A}" sibTransId="{94949351-620B-4E4A-A31E-4EA5E176C584}"/>
    <dgm:cxn modelId="{77A7F8B8-8A4D-BD4B-BF6B-FA700C1A4B05}" type="presOf" srcId="{CCFC3FF5-15EB-4421-B947-87421291302B}" destId="{6D8F433C-39BA-664D-AFF7-04CAA970090C}" srcOrd="0" destOrd="0" presId="urn:microsoft.com/office/officeart/2016/7/layout/BasicTimeline"/>
    <dgm:cxn modelId="{50897AC0-6062-7243-83FB-A7A4C8749B76}" type="presOf" srcId="{2C051213-A925-C448-8582-A589D55C1501}" destId="{47C6C2AE-0D97-9747-A0A8-4C885F1E5BC2}" srcOrd="0" destOrd="0" presId="urn:microsoft.com/office/officeart/2016/7/layout/BasicTimeline"/>
    <dgm:cxn modelId="{EE78D4CC-557C-464F-BFB6-8CB490F7EEBA}" type="presOf" srcId="{8FA4DEFA-24CD-4776-B96C-B96C4BEA4962}" destId="{F9B7014C-E5AC-134B-B77E-555726B404F6}" srcOrd="0" destOrd="0" presId="urn:microsoft.com/office/officeart/2016/7/layout/BasicTimeline"/>
    <dgm:cxn modelId="{930542E2-1403-7F41-AF06-A67EF94040A3}" srcId="{CCFC3FF5-15EB-4421-B947-87421291302B}" destId="{2C051213-A925-C448-8582-A589D55C1501}" srcOrd="1" destOrd="0" parTransId="{A728F0A2-029E-A84A-8B45-50ACF7B1C75B}" sibTransId="{3F5FEBC0-FA12-5F47-AE7A-C3209938C442}"/>
    <dgm:cxn modelId="{DA6CEAEB-0A1D-1D41-B6E9-C104C6E9B43E}" type="presOf" srcId="{094A7501-59B9-42CA-9D20-5F71A6AC9029}" destId="{5C925A8A-FEC6-2E45-878C-2FC11C11C4C3}" srcOrd="0" destOrd="0" presId="urn:microsoft.com/office/officeart/2016/7/layout/BasicTimeline"/>
    <dgm:cxn modelId="{A797B11B-657D-6F48-B0EE-8576CFF39DFC}" type="presParOf" srcId="{6D8F433C-39BA-664D-AFF7-04CAA970090C}" destId="{53C00FB6-AF33-9B41-9183-D64FB315D34F}" srcOrd="0" destOrd="0" presId="urn:microsoft.com/office/officeart/2016/7/layout/BasicTimeline"/>
    <dgm:cxn modelId="{BD876937-FDE8-F146-BD19-76E2E97C70EF}" type="presParOf" srcId="{6D8F433C-39BA-664D-AFF7-04CAA970090C}" destId="{7059E2DF-7989-CF44-A2EB-0F8271088C29}" srcOrd="1" destOrd="0" presId="urn:microsoft.com/office/officeart/2016/7/layout/BasicTimeline"/>
    <dgm:cxn modelId="{ABAC485A-7AFC-C140-ADBF-C6DE2C2521BE}" type="presParOf" srcId="{7059E2DF-7989-CF44-A2EB-0F8271088C29}" destId="{68CCC023-247E-5546-B1DA-20D366EC82AC}" srcOrd="0" destOrd="0" presId="urn:microsoft.com/office/officeart/2016/7/layout/BasicTimeline"/>
    <dgm:cxn modelId="{EE62E01C-DDC2-CD42-B981-A85610388D53}" type="presParOf" srcId="{68CCC023-247E-5546-B1DA-20D366EC82AC}" destId="{EB109C81-B34A-3D4C-B26C-629033D14DCA}" srcOrd="0" destOrd="0" presId="urn:microsoft.com/office/officeart/2016/7/layout/BasicTimeline"/>
    <dgm:cxn modelId="{FA7C54C8-95E0-4D40-AB64-A71355606055}" type="presParOf" srcId="{68CCC023-247E-5546-B1DA-20D366EC82AC}" destId="{DADFC9E6-CB7D-EF42-B91A-6673443643B6}" srcOrd="1" destOrd="0" presId="urn:microsoft.com/office/officeart/2016/7/layout/BasicTimeline"/>
    <dgm:cxn modelId="{5EBF476C-AD85-3A49-983F-03565E4E6095}" type="presParOf" srcId="{DADFC9E6-CB7D-EF42-B91A-6673443643B6}" destId="{CF4E6D29-1A1A-3E4D-8AA6-93BD8F7E4D99}" srcOrd="0" destOrd="0" presId="urn:microsoft.com/office/officeart/2016/7/layout/BasicTimeline"/>
    <dgm:cxn modelId="{EE0FD623-2E11-3444-AB35-14A65F4B8E42}" type="presParOf" srcId="{DADFC9E6-CB7D-EF42-B91A-6673443643B6}" destId="{E1F7B0BF-E1AB-4744-9973-1ACFC00CAAE9}" srcOrd="1" destOrd="0" presId="urn:microsoft.com/office/officeart/2016/7/layout/BasicTimeline"/>
    <dgm:cxn modelId="{28B2D6D4-2A08-6A47-A87C-6E1C66C29A90}" type="presParOf" srcId="{68CCC023-247E-5546-B1DA-20D366EC82AC}" destId="{75B80F8D-9D4F-0345-9E0D-BEAC13D33EA1}" srcOrd="2" destOrd="0" presId="urn:microsoft.com/office/officeart/2016/7/layout/BasicTimeline"/>
    <dgm:cxn modelId="{3CA42635-6530-D146-8026-C8575C2B4127}" type="presParOf" srcId="{68CCC023-247E-5546-B1DA-20D366EC82AC}" destId="{DAFC5616-529E-1D49-ADF3-0E7C8BB2110E}" srcOrd="3" destOrd="0" presId="urn:microsoft.com/office/officeart/2016/7/layout/BasicTimeline"/>
    <dgm:cxn modelId="{6173710A-D62F-C947-8239-E0521FA61075}" type="presParOf" srcId="{68CCC023-247E-5546-B1DA-20D366EC82AC}" destId="{A7656825-162C-024B-8D97-CEDED25F4F16}" srcOrd="4" destOrd="0" presId="urn:microsoft.com/office/officeart/2016/7/layout/BasicTimeline"/>
    <dgm:cxn modelId="{7E38D6FC-4AB3-B640-A4DF-10BAA0887AE0}" type="presParOf" srcId="{7059E2DF-7989-CF44-A2EB-0F8271088C29}" destId="{0A4D32AE-672A-2040-B9DE-4114EEA76BDB}" srcOrd="1" destOrd="0" presId="urn:microsoft.com/office/officeart/2016/7/layout/BasicTimeline"/>
    <dgm:cxn modelId="{D6E7D4F8-B438-9E41-AC4C-FB59AC25164A}" type="presParOf" srcId="{7059E2DF-7989-CF44-A2EB-0F8271088C29}" destId="{E2668264-3FED-7A48-A577-51D813BB3A4C}" srcOrd="2" destOrd="0" presId="urn:microsoft.com/office/officeart/2016/7/layout/BasicTimeline"/>
    <dgm:cxn modelId="{F7ECDC78-BE58-EE4B-935F-778F15D299D8}" type="presParOf" srcId="{E2668264-3FED-7A48-A577-51D813BB3A4C}" destId="{47C6C2AE-0D97-9747-A0A8-4C885F1E5BC2}" srcOrd="0" destOrd="0" presId="urn:microsoft.com/office/officeart/2016/7/layout/BasicTimeline"/>
    <dgm:cxn modelId="{8FA07A18-9C54-BC4E-A3AE-3BFE28C85CD8}" type="presParOf" srcId="{E2668264-3FED-7A48-A577-51D813BB3A4C}" destId="{1880382C-F129-BF4E-8A86-C82C1DE60761}" srcOrd="1" destOrd="0" presId="urn:microsoft.com/office/officeart/2016/7/layout/BasicTimeline"/>
    <dgm:cxn modelId="{534602F0-5CD9-1A4A-91D6-156CAE835827}" type="presParOf" srcId="{1880382C-F129-BF4E-8A86-C82C1DE60761}" destId="{C643EB3C-B71A-474A-B05B-6899D94D589A}" srcOrd="0" destOrd="0" presId="urn:microsoft.com/office/officeart/2016/7/layout/BasicTimeline"/>
    <dgm:cxn modelId="{8125F828-78E3-204A-A821-2B2A4A8D9581}" type="presParOf" srcId="{1880382C-F129-BF4E-8A86-C82C1DE60761}" destId="{D7D04D91-77F4-514A-881E-9ADFAB618ADB}" srcOrd="1" destOrd="0" presId="urn:microsoft.com/office/officeart/2016/7/layout/BasicTimeline"/>
    <dgm:cxn modelId="{73F87D47-3D7E-3243-B38F-3C2E1C156852}" type="presParOf" srcId="{E2668264-3FED-7A48-A577-51D813BB3A4C}" destId="{A3FB1FA8-A8B0-B745-8E62-E9C698FF141A}" srcOrd="2" destOrd="0" presId="urn:microsoft.com/office/officeart/2016/7/layout/BasicTimeline"/>
    <dgm:cxn modelId="{ED454380-6D72-3544-B800-5326E551CE92}" type="presParOf" srcId="{E2668264-3FED-7A48-A577-51D813BB3A4C}" destId="{DF529260-2697-6E49-8D91-0B0209F7EBB5}" srcOrd="3" destOrd="0" presId="urn:microsoft.com/office/officeart/2016/7/layout/BasicTimeline"/>
    <dgm:cxn modelId="{A99AEEF0-0B5A-F348-96DB-3EF23E173636}" type="presParOf" srcId="{E2668264-3FED-7A48-A577-51D813BB3A4C}" destId="{1651A31E-6BE1-6A4C-84BB-24B55121A022}" srcOrd="4" destOrd="0" presId="urn:microsoft.com/office/officeart/2016/7/layout/BasicTimeline"/>
    <dgm:cxn modelId="{E3C2BEED-93E6-524B-BBD6-3DF807110B94}" type="presParOf" srcId="{7059E2DF-7989-CF44-A2EB-0F8271088C29}" destId="{5DFAFF2F-7195-AC4F-AED2-0D3076846B96}" srcOrd="3" destOrd="0" presId="urn:microsoft.com/office/officeart/2016/7/layout/BasicTimeline"/>
    <dgm:cxn modelId="{49ACCB47-3C82-A64B-9537-7911514886AE}" type="presParOf" srcId="{7059E2DF-7989-CF44-A2EB-0F8271088C29}" destId="{E2543C3D-DD8B-0A4B-B99B-C06CF6CFE610}" srcOrd="4" destOrd="0" presId="urn:microsoft.com/office/officeart/2016/7/layout/BasicTimeline"/>
    <dgm:cxn modelId="{BB6BCC97-3AE2-A142-8BB2-605127583A30}" type="presParOf" srcId="{E2543C3D-DD8B-0A4B-B99B-C06CF6CFE610}" destId="{5C925A8A-FEC6-2E45-878C-2FC11C11C4C3}" srcOrd="0" destOrd="0" presId="urn:microsoft.com/office/officeart/2016/7/layout/BasicTimeline"/>
    <dgm:cxn modelId="{B0623D18-23BC-A349-8306-9AE6FC310DE4}" type="presParOf" srcId="{E2543C3D-DD8B-0A4B-B99B-C06CF6CFE610}" destId="{2AA6A2EB-3FBF-2F4A-870E-5DC6018D9490}" srcOrd="1" destOrd="0" presId="urn:microsoft.com/office/officeart/2016/7/layout/BasicTimeline"/>
    <dgm:cxn modelId="{F88A272A-8567-8E49-9F0C-8BF58753CD0A}" type="presParOf" srcId="{2AA6A2EB-3FBF-2F4A-870E-5DC6018D9490}" destId="{96DC752D-7C8C-E942-9BA0-E625A0C462B9}" srcOrd="0" destOrd="0" presId="urn:microsoft.com/office/officeart/2016/7/layout/BasicTimeline"/>
    <dgm:cxn modelId="{B9C3A604-A50C-0F48-B1B6-3C6FBB5669FE}" type="presParOf" srcId="{2AA6A2EB-3FBF-2F4A-870E-5DC6018D9490}" destId="{7C223892-F074-A047-9051-D5F983C565C2}" srcOrd="1" destOrd="0" presId="urn:microsoft.com/office/officeart/2016/7/layout/BasicTimeline"/>
    <dgm:cxn modelId="{E860C540-6A2D-3E4C-BB89-8890C2D723BD}" type="presParOf" srcId="{E2543C3D-DD8B-0A4B-B99B-C06CF6CFE610}" destId="{253DC6E4-E4DB-4E45-A79C-09ADAE8665A0}" srcOrd="2" destOrd="0" presId="urn:microsoft.com/office/officeart/2016/7/layout/BasicTimeline"/>
    <dgm:cxn modelId="{6A0D0C9A-7872-F44A-8D6D-ED319C91DA48}" type="presParOf" srcId="{E2543C3D-DD8B-0A4B-B99B-C06CF6CFE610}" destId="{240D3698-76CB-254B-AAA4-EA6254C2C7B3}" srcOrd="3" destOrd="0" presId="urn:microsoft.com/office/officeart/2016/7/layout/BasicTimeline"/>
    <dgm:cxn modelId="{FC37730A-1A16-3943-9EF5-37BAE3FC23DF}" type="presParOf" srcId="{E2543C3D-DD8B-0A4B-B99B-C06CF6CFE610}" destId="{F7E68D7A-AB8A-4F44-A043-D4AEC99F86ED}" srcOrd="4" destOrd="0" presId="urn:microsoft.com/office/officeart/2016/7/layout/BasicTimeline"/>
    <dgm:cxn modelId="{0094316D-ECE3-8C42-B947-2861173E6D38}" type="presParOf" srcId="{7059E2DF-7989-CF44-A2EB-0F8271088C29}" destId="{0A099CBB-70D5-C94C-8C97-373D2091CC96}" srcOrd="5" destOrd="0" presId="urn:microsoft.com/office/officeart/2016/7/layout/BasicTimeline"/>
    <dgm:cxn modelId="{7B5A5C2E-BE2C-5B40-8BC7-CFB36E1CEFCA}" type="presParOf" srcId="{7059E2DF-7989-CF44-A2EB-0F8271088C29}" destId="{CBB78D4D-405C-284E-BF4D-9F6B400A5192}" srcOrd="6" destOrd="0" presId="urn:microsoft.com/office/officeart/2016/7/layout/BasicTimeline"/>
    <dgm:cxn modelId="{3CFF9D12-4F2E-A04E-B2B8-D039B5C0E081}" type="presParOf" srcId="{CBB78D4D-405C-284E-BF4D-9F6B400A5192}" destId="{21AAEAEF-0C39-F145-A925-BCEE2A9287EB}" srcOrd="0" destOrd="0" presId="urn:microsoft.com/office/officeart/2016/7/layout/BasicTimeline"/>
    <dgm:cxn modelId="{93122301-4A29-184A-9B93-C6738400B356}" type="presParOf" srcId="{CBB78D4D-405C-284E-BF4D-9F6B400A5192}" destId="{1DB8BA6B-F7DF-DA45-85D3-BC13FDF9CA28}" srcOrd="1" destOrd="0" presId="urn:microsoft.com/office/officeart/2016/7/layout/BasicTimeline"/>
    <dgm:cxn modelId="{20151A6C-B1DC-5B48-9B17-0FEB543B3ADF}" type="presParOf" srcId="{1DB8BA6B-F7DF-DA45-85D3-BC13FDF9CA28}" destId="{6E7108EB-4A6E-834E-A070-109C44291E37}" srcOrd="0" destOrd="0" presId="urn:microsoft.com/office/officeart/2016/7/layout/BasicTimeline"/>
    <dgm:cxn modelId="{700298D6-2BDF-A049-8D80-EFCE5D5CB409}" type="presParOf" srcId="{1DB8BA6B-F7DF-DA45-85D3-BC13FDF9CA28}" destId="{CC88EDF4-F2DE-D04B-ABE8-7576102585CB}" srcOrd="1" destOrd="0" presId="urn:microsoft.com/office/officeart/2016/7/layout/BasicTimeline"/>
    <dgm:cxn modelId="{4D219B21-F104-8E43-8C47-5D8FA691016A}" type="presParOf" srcId="{CBB78D4D-405C-284E-BF4D-9F6B400A5192}" destId="{FB34F339-231C-CF42-AB41-8655E77AD30A}" srcOrd="2" destOrd="0" presId="urn:microsoft.com/office/officeart/2016/7/layout/BasicTimeline"/>
    <dgm:cxn modelId="{37C0EF3A-69DE-7947-85CC-6335F53BB84D}" type="presParOf" srcId="{CBB78D4D-405C-284E-BF4D-9F6B400A5192}" destId="{9A018DB2-BE51-9444-9320-E650E2010229}" srcOrd="3" destOrd="0" presId="urn:microsoft.com/office/officeart/2016/7/layout/BasicTimeline"/>
    <dgm:cxn modelId="{2CE134DC-A362-924F-8E3A-CB4E36409D15}" type="presParOf" srcId="{CBB78D4D-405C-284E-BF4D-9F6B400A5192}" destId="{EF4BBAB3-A04B-484C-82FA-2860760C67EE}" srcOrd="4" destOrd="0" presId="urn:microsoft.com/office/officeart/2016/7/layout/BasicTimeline"/>
    <dgm:cxn modelId="{6ED92B05-8A6A-0842-8A08-DC7826540212}" type="presParOf" srcId="{7059E2DF-7989-CF44-A2EB-0F8271088C29}" destId="{FB71DC1C-6EC8-C645-B8DE-A819E05CE3BA}" srcOrd="7" destOrd="0" presId="urn:microsoft.com/office/officeart/2016/7/layout/BasicTimeline"/>
    <dgm:cxn modelId="{476A59C0-726B-6645-A640-14FF7301D884}" type="presParOf" srcId="{7059E2DF-7989-CF44-A2EB-0F8271088C29}" destId="{EC703E49-27BC-9F4C-8F72-9C327D4E388D}" srcOrd="8" destOrd="0" presId="urn:microsoft.com/office/officeart/2016/7/layout/BasicTimeline"/>
    <dgm:cxn modelId="{C631E5E5-C543-434C-9C68-B5D70B5C598B}" type="presParOf" srcId="{EC703E49-27BC-9F4C-8F72-9C327D4E388D}" destId="{2B89EA2A-A627-8540-98BE-A3E07A80B875}" srcOrd="0" destOrd="0" presId="urn:microsoft.com/office/officeart/2016/7/layout/BasicTimeline"/>
    <dgm:cxn modelId="{DE6E4FFB-4B72-4A4E-AC32-9921928FC2DC}" type="presParOf" srcId="{EC703E49-27BC-9F4C-8F72-9C327D4E388D}" destId="{57E2C4C5-1871-154B-AC5D-828D4A94FB1D}" srcOrd="1" destOrd="0" presId="urn:microsoft.com/office/officeart/2016/7/layout/BasicTimeline"/>
    <dgm:cxn modelId="{0A27DBA3-DC77-3248-B3FF-E1A1835D2DD7}" type="presParOf" srcId="{57E2C4C5-1871-154B-AC5D-828D4A94FB1D}" destId="{F9B7014C-E5AC-134B-B77E-555726B404F6}" srcOrd="0" destOrd="0" presId="urn:microsoft.com/office/officeart/2016/7/layout/BasicTimeline"/>
    <dgm:cxn modelId="{4592E50E-3AC0-6143-986B-6DBE2DF61F5A}" type="presParOf" srcId="{57E2C4C5-1871-154B-AC5D-828D4A94FB1D}" destId="{0E2DE432-6162-8342-A5BA-616E20B3EB3C}" srcOrd="1" destOrd="0" presId="urn:microsoft.com/office/officeart/2016/7/layout/BasicTimeline"/>
    <dgm:cxn modelId="{7B5F1454-1A81-7D42-B61C-5BE00DBFE4CD}" type="presParOf" srcId="{EC703E49-27BC-9F4C-8F72-9C327D4E388D}" destId="{4FA38F7A-1990-904A-8C31-D05E7FF231FF}" srcOrd="2" destOrd="0" presId="urn:microsoft.com/office/officeart/2016/7/layout/BasicTimeline"/>
    <dgm:cxn modelId="{C7EA834E-B6C7-7943-A492-10839E1213E9}" type="presParOf" srcId="{EC703E49-27BC-9F4C-8F72-9C327D4E388D}" destId="{2C5BD6D0-AF31-9C46-BFE9-5D2389983477}" srcOrd="3" destOrd="0" presId="urn:microsoft.com/office/officeart/2016/7/layout/BasicTimeline"/>
    <dgm:cxn modelId="{1B95EDFC-56AF-3344-9033-1517F461433C}" type="presParOf" srcId="{EC703E49-27BC-9F4C-8F72-9C327D4E388D}" destId="{11A93663-4C25-FA4E-A8A1-AB975F897102}" srcOrd="4" destOrd="0" presId="urn:microsoft.com/office/officeart/2016/7/layout/BasicTimeline"/>
    <dgm:cxn modelId="{735DDA4D-5F86-CF4E-8A28-8C559FE6DEBF}" type="presParOf" srcId="{7059E2DF-7989-CF44-A2EB-0F8271088C29}" destId="{A94E6EA8-A1F4-604A-88AA-497EA51587E6}" srcOrd="9" destOrd="0" presId="urn:microsoft.com/office/officeart/2016/7/layout/BasicTimeline"/>
    <dgm:cxn modelId="{EB2AFE7D-72FB-0B40-BE10-C4981F796AEB}" type="presParOf" srcId="{7059E2DF-7989-CF44-A2EB-0F8271088C29}" destId="{947BE1CC-A60D-6B42-A49A-6615BE8BBBBC}" srcOrd="10" destOrd="0" presId="urn:microsoft.com/office/officeart/2016/7/layout/BasicTimeline"/>
    <dgm:cxn modelId="{81EC3D81-EEE4-8349-A83E-B1E2D444954C}" type="presParOf" srcId="{947BE1CC-A60D-6B42-A49A-6615BE8BBBBC}" destId="{E80B2800-45D4-6644-9600-EA793C5D3C1F}" srcOrd="0" destOrd="0" presId="urn:microsoft.com/office/officeart/2016/7/layout/BasicTimeline"/>
    <dgm:cxn modelId="{EEF98D5F-E6F9-7F4F-800C-0C80F38AEC71}" type="presParOf" srcId="{947BE1CC-A60D-6B42-A49A-6615BE8BBBBC}" destId="{B2D2EBF6-26A7-8042-A2EE-DDB03C4276E6}" srcOrd="1" destOrd="0" presId="urn:microsoft.com/office/officeart/2016/7/layout/BasicTimeline"/>
    <dgm:cxn modelId="{17EBAC13-57A3-374C-9999-88126719AE29}" type="presParOf" srcId="{B2D2EBF6-26A7-8042-A2EE-DDB03C4276E6}" destId="{03446672-EE70-D34B-BA25-EC8706740932}" srcOrd="0" destOrd="0" presId="urn:microsoft.com/office/officeart/2016/7/layout/BasicTimeline"/>
    <dgm:cxn modelId="{4EA9B903-6671-8D44-BE32-D6D772EC0675}" type="presParOf" srcId="{B2D2EBF6-26A7-8042-A2EE-DDB03C4276E6}" destId="{F3D75706-F731-F14E-95C0-E33FD21168F3}" srcOrd="1" destOrd="0" presId="urn:microsoft.com/office/officeart/2016/7/layout/BasicTimeline"/>
    <dgm:cxn modelId="{D98A20CC-AEC2-754C-B518-11FD03512107}" type="presParOf" srcId="{947BE1CC-A60D-6B42-A49A-6615BE8BBBBC}" destId="{8AFD3EBF-AB65-594B-8FE3-8909FA9EBBD0}" srcOrd="2" destOrd="0" presId="urn:microsoft.com/office/officeart/2016/7/layout/BasicTimeline"/>
    <dgm:cxn modelId="{C79240A6-4098-EC43-85E7-5DE3AC58C8B3}" type="presParOf" srcId="{947BE1CC-A60D-6B42-A49A-6615BE8BBBBC}" destId="{12CCC1A4-D006-A349-87DF-001C70F2F620}" srcOrd="3" destOrd="0" presId="urn:microsoft.com/office/officeart/2016/7/layout/BasicTimeline"/>
    <dgm:cxn modelId="{B2B2A8E1-60BB-1F47-81B6-97A5AD4EA857}" type="presParOf" srcId="{947BE1CC-A60D-6B42-A49A-6615BE8BBBBC}" destId="{DABB4DE5-F926-254F-AB1A-67DB5C5484E2}" srcOrd="4" destOrd="0" presId="urn:microsoft.com/office/officeart/2016/7/layout/BasicTimeline"/>
    <dgm:cxn modelId="{BEF98A7A-A95F-4563-A8CC-574026A92D16}" type="presParOf" srcId="{7059E2DF-7989-CF44-A2EB-0F8271088C29}" destId="{1DC6CFB7-92E6-4053-A759-39BBC01DE47F}" srcOrd="11" destOrd="0" presId="urn:microsoft.com/office/officeart/2016/7/layout/BasicTimeline"/>
    <dgm:cxn modelId="{808D5F72-A158-491B-8F4E-E866CDC963BC}" type="presParOf" srcId="{7059E2DF-7989-CF44-A2EB-0F8271088C29}" destId="{39C3D9D8-B59A-42BC-AA16-F3DC94B6D48C}" srcOrd="12" destOrd="0" presId="urn:microsoft.com/office/officeart/2016/7/layout/BasicTimeline"/>
    <dgm:cxn modelId="{CC882F45-481B-43FB-85AD-B68E30B17C79}" type="presParOf" srcId="{39C3D9D8-B59A-42BC-AA16-F3DC94B6D48C}" destId="{2C7F48E0-097C-49C5-B27A-92984FA399E0}" srcOrd="0" destOrd="0" presId="urn:microsoft.com/office/officeart/2016/7/layout/BasicTimeline"/>
    <dgm:cxn modelId="{95DF8200-ECBA-4429-8B2E-4E66FB032B80}" type="presParOf" srcId="{39C3D9D8-B59A-42BC-AA16-F3DC94B6D48C}" destId="{C7FB45E9-9BE5-44E0-8549-0FD825713593}" srcOrd="1" destOrd="0" presId="urn:microsoft.com/office/officeart/2016/7/layout/BasicTimeline"/>
    <dgm:cxn modelId="{0863D96E-67EA-466F-988F-38EFB68BFDF7}" type="presParOf" srcId="{C7FB45E9-9BE5-44E0-8549-0FD825713593}" destId="{55BC2A8E-5128-446C-AC47-099E60470284}" srcOrd="0" destOrd="0" presId="urn:microsoft.com/office/officeart/2016/7/layout/BasicTimeline"/>
    <dgm:cxn modelId="{B021BCD5-AD7D-41B2-8BD1-40B6B3B521B2}" type="presParOf" srcId="{C7FB45E9-9BE5-44E0-8549-0FD825713593}" destId="{096556D6-1FD6-4043-845C-8B2C844B65A1}" srcOrd="1" destOrd="0" presId="urn:microsoft.com/office/officeart/2016/7/layout/BasicTimeline"/>
    <dgm:cxn modelId="{ADE383F0-D023-4D0A-A0A0-F7A0F1472D24}" type="presParOf" srcId="{39C3D9D8-B59A-42BC-AA16-F3DC94B6D48C}" destId="{0BCD49E6-3AD8-4F76-87C0-C3808D95EA9C}" srcOrd="2" destOrd="0" presId="urn:microsoft.com/office/officeart/2016/7/layout/BasicTimeline"/>
    <dgm:cxn modelId="{CB2F4E75-8880-4738-A440-E48F350C4EAB}" type="presParOf" srcId="{39C3D9D8-B59A-42BC-AA16-F3DC94B6D48C}" destId="{89DF25A8-3D96-49CD-B711-5C2811B3969D}" srcOrd="3" destOrd="0" presId="urn:microsoft.com/office/officeart/2016/7/layout/BasicTimeline"/>
    <dgm:cxn modelId="{0A23B9D9-E822-419C-BF9A-4252B16CD11D}" type="presParOf" srcId="{39C3D9D8-B59A-42BC-AA16-F3DC94B6D48C}" destId="{BA6B22B6-2439-4168-A121-422E28C70AA3}"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0E7394-C19B-F041-A526-4999C6B313DC}" type="doc">
      <dgm:prSet loTypeId="urn:microsoft.com/office/officeart/2005/8/layout/radial1" loCatId="" qsTypeId="urn:microsoft.com/office/officeart/2005/8/quickstyle/simple1" qsCatId="simple" csTypeId="urn:microsoft.com/office/officeart/2005/8/colors/accent2_3" csCatId="accent2" phldr="1"/>
      <dgm:spPr/>
      <dgm:t>
        <a:bodyPr/>
        <a:lstStyle/>
        <a:p>
          <a:endParaRPr lang="en-US"/>
        </a:p>
      </dgm:t>
    </dgm:pt>
    <dgm:pt modelId="{DF3CD075-CB50-1644-AD95-C5223F332C64}">
      <dgm:prSet phldrT="[Text]" custT="1"/>
      <dgm:spPr/>
      <dgm:t>
        <a:bodyPr/>
        <a:lstStyle/>
        <a:p>
          <a:r>
            <a:rPr lang="en-US" sz="1100"/>
            <a:t>5 EDs (infusions occur nights/weekends)</a:t>
          </a:r>
        </a:p>
      </dgm:t>
    </dgm:pt>
    <dgm:pt modelId="{A03C767E-A5F4-F445-96C7-913FDB8BCDE2}" type="parTrans" cxnId="{55663F7A-AE32-B747-90FF-5F9EDAE135FF}">
      <dgm:prSet/>
      <dgm:spPr/>
      <dgm:t>
        <a:bodyPr/>
        <a:lstStyle/>
        <a:p>
          <a:endParaRPr lang="en-US"/>
        </a:p>
      </dgm:t>
    </dgm:pt>
    <dgm:pt modelId="{2E47B5E3-502C-A948-89A4-7D117FC61889}" type="sibTrans" cxnId="{55663F7A-AE32-B747-90FF-5F9EDAE135FF}">
      <dgm:prSet/>
      <dgm:spPr/>
      <dgm:t>
        <a:bodyPr/>
        <a:lstStyle/>
        <a:p>
          <a:endParaRPr lang="en-US"/>
        </a:p>
      </dgm:t>
    </dgm:pt>
    <dgm:pt modelId="{F5E13241-B590-904D-82EA-3627502C95A1}">
      <dgm:prSet phldrT="[Text]" custT="1"/>
      <dgm:spPr/>
      <dgm:t>
        <a:bodyPr/>
        <a:lstStyle/>
        <a:p>
          <a:r>
            <a:rPr lang="en-US" sz="1100"/>
            <a:t>Patient self-referrals</a:t>
          </a:r>
        </a:p>
      </dgm:t>
    </dgm:pt>
    <dgm:pt modelId="{E37B8416-C7FF-A644-BF68-A45BC7C4B9A9}" type="parTrans" cxnId="{884B1C5E-8BA4-7248-A7C2-3ECE4C775F6E}">
      <dgm:prSet/>
      <dgm:spPr/>
      <dgm:t>
        <a:bodyPr/>
        <a:lstStyle/>
        <a:p>
          <a:endParaRPr lang="en-US"/>
        </a:p>
      </dgm:t>
    </dgm:pt>
    <dgm:pt modelId="{C765C803-09EC-E542-9D67-EBD92B308974}" type="sibTrans" cxnId="{884B1C5E-8BA4-7248-A7C2-3ECE4C775F6E}">
      <dgm:prSet/>
      <dgm:spPr/>
      <dgm:t>
        <a:bodyPr/>
        <a:lstStyle/>
        <a:p>
          <a:endParaRPr lang="en-US"/>
        </a:p>
      </dgm:t>
    </dgm:pt>
    <dgm:pt modelId="{892023E0-C05B-BA42-B4FB-4AEAD3A7E22B}">
      <dgm:prSet phldrT="[Text]" custT="1"/>
      <dgm:spPr>
        <a:solidFill>
          <a:srgbClr val="498DBD"/>
        </a:solidFill>
      </dgm:spPr>
      <dgm:t>
        <a:bodyPr/>
        <a:lstStyle/>
        <a:p>
          <a:r>
            <a:rPr lang="en-US" sz="1100" b="1"/>
            <a:t>COVIDASP@</a:t>
          </a:r>
        </a:p>
        <a:p>
          <a:r>
            <a:rPr lang="en-US" sz="1100" b="1"/>
            <a:t>montefiore.org (8am – 10pm, 7 days/week)</a:t>
          </a:r>
        </a:p>
      </dgm:t>
    </dgm:pt>
    <dgm:pt modelId="{59937669-9C36-BE49-87C2-83EB65FA2627}" type="parTrans" cxnId="{2D560937-4D99-F444-8C17-1F6AB122594D}">
      <dgm:prSet/>
      <dgm:spPr/>
      <dgm:t>
        <a:bodyPr/>
        <a:lstStyle/>
        <a:p>
          <a:endParaRPr lang="en-US"/>
        </a:p>
      </dgm:t>
    </dgm:pt>
    <dgm:pt modelId="{34DF3B93-3BC1-0C48-A8CB-7196BEAB8CC5}" type="sibTrans" cxnId="{2D560937-4D99-F444-8C17-1F6AB122594D}">
      <dgm:prSet/>
      <dgm:spPr/>
      <dgm:t>
        <a:bodyPr/>
        <a:lstStyle/>
        <a:p>
          <a:endParaRPr lang="en-US"/>
        </a:p>
      </dgm:t>
    </dgm:pt>
    <dgm:pt modelId="{8ED2A6F8-F661-B74B-89E6-167132B3E7DE}">
      <dgm:prSet phldrT="[Text]" custT="1"/>
      <dgm:spPr/>
      <dgm:t>
        <a:bodyPr/>
        <a:lstStyle/>
        <a:p>
          <a:r>
            <a:rPr lang="en-US" sz="1100"/>
            <a:t>Inpatient</a:t>
          </a:r>
        </a:p>
      </dgm:t>
    </dgm:pt>
    <dgm:pt modelId="{6E66C54C-3CA8-0744-90FC-4E606B3EEF4D}" type="parTrans" cxnId="{53013FEF-1873-5040-B95C-BE994BE9C2AD}">
      <dgm:prSet/>
      <dgm:spPr/>
      <dgm:t>
        <a:bodyPr/>
        <a:lstStyle/>
        <a:p>
          <a:endParaRPr lang="en-US"/>
        </a:p>
      </dgm:t>
    </dgm:pt>
    <dgm:pt modelId="{B01DE6C9-032C-F046-AFAD-62A2F0E8B8C7}" type="sibTrans" cxnId="{53013FEF-1873-5040-B95C-BE994BE9C2AD}">
      <dgm:prSet/>
      <dgm:spPr/>
      <dgm:t>
        <a:bodyPr/>
        <a:lstStyle/>
        <a:p>
          <a:endParaRPr lang="en-US"/>
        </a:p>
      </dgm:t>
    </dgm:pt>
    <dgm:pt modelId="{95E807A9-7F1F-4242-98C5-5E456A2BA657}">
      <dgm:prSet phldrT="[Text]" custT="1"/>
      <dgm:spPr/>
      <dgm:t>
        <a:bodyPr/>
        <a:lstStyle/>
        <a:p>
          <a:r>
            <a:rPr lang="en-US" sz="1100"/>
            <a:t>Ambulatory practices</a:t>
          </a:r>
        </a:p>
      </dgm:t>
    </dgm:pt>
    <dgm:pt modelId="{E4E96C7B-D728-4D85-8C6E-1F5515685ED9}" type="parTrans" cxnId="{225DFEAF-D4A6-4CA6-8328-E2FFBF706C16}">
      <dgm:prSet/>
      <dgm:spPr/>
      <dgm:t>
        <a:bodyPr/>
        <a:lstStyle/>
        <a:p>
          <a:endParaRPr lang="en-US"/>
        </a:p>
      </dgm:t>
    </dgm:pt>
    <dgm:pt modelId="{F12D7209-94DE-487A-8D27-90B4D39AF383}" type="sibTrans" cxnId="{225DFEAF-D4A6-4CA6-8328-E2FFBF706C16}">
      <dgm:prSet/>
      <dgm:spPr/>
      <dgm:t>
        <a:bodyPr/>
        <a:lstStyle/>
        <a:p>
          <a:endParaRPr lang="en-US"/>
        </a:p>
      </dgm:t>
    </dgm:pt>
    <dgm:pt modelId="{3B4330CB-A8E0-43C9-A2DC-21893D84CE2C}">
      <dgm:prSet phldrT="[Text]" custT="1"/>
      <dgm:spPr/>
      <dgm:t>
        <a:bodyPr/>
        <a:lstStyle/>
        <a:p>
          <a:r>
            <a:rPr lang="en-US" sz="1100"/>
            <a:t>Urgent care centers</a:t>
          </a:r>
        </a:p>
      </dgm:t>
    </dgm:pt>
    <dgm:pt modelId="{A3E14FEF-E027-42DC-AB6B-A081A7399791}" type="parTrans" cxnId="{B28531F5-E7A6-4BF9-BBB9-4F9BC475CD4A}">
      <dgm:prSet/>
      <dgm:spPr/>
      <dgm:t>
        <a:bodyPr/>
        <a:lstStyle/>
        <a:p>
          <a:endParaRPr lang="en-US"/>
        </a:p>
      </dgm:t>
    </dgm:pt>
    <dgm:pt modelId="{909965A1-2105-4F06-A8B7-A26463986E74}" type="sibTrans" cxnId="{B28531F5-E7A6-4BF9-BBB9-4F9BC475CD4A}">
      <dgm:prSet/>
      <dgm:spPr/>
      <dgm:t>
        <a:bodyPr/>
        <a:lstStyle/>
        <a:p>
          <a:endParaRPr lang="en-US"/>
        </a:p>
      </dgm:t>
    </dgm:pt>
    <dgm:pt modelId="{56DBEF47-88AC-934C-8060-63D29A4FF132}" type="pres">
      <dgm:prSet presAssocID="{200E7394-C19B-F041-A526-4999C6B313DC}" presName="cycle" presStyleCnt="0">
        <dgm:presLayoutVars>
          <dgm:chMax val="1"/>
          <dgm:dir/>
          <dgm:animLvl val="ctr"/>
          <dgm:resizeHandles val="exact"/>
        </dgm:presLayoutVars>
      </dgm:prSet>
      <dgm:spPr/>
    </dgm:pt>
    <dgm:pt modelId="{07867CDB-7E14-7D44-ABAB-FFAB41B79B60}" type="pres">
      <dgm:prSet presAssocID="{892023E0-C05B-BA42-B4FB-4AEAD3A7E22B}" presName="centerShape" presStyleLbl="node0" presStyleIdx="0" presStyleCnt="1"/>
      <dgm:spPr/>
    </dgm:pt>
    <dgm:pt modelId="{EB62A8BB-CBA7-8D40-ADC0-C61E192EC05D}" type="pres">
      <dgm:prSet presAssocID="{A03C767E-A5F4-F445-96C7-913FDB8BCDE2}" presName="Name9" presStyleLbl="parChTrans1D2" presStyleIdx="0" presStyleCnt="5"/>
      <dgm:spPr/>
    </dgm:pt>
    <dgm:pt modelId="{6A6FA18E-5B20-BB49-8E0B-88646E873B53}" type="pres">
      <dgm:prSet presAssocID="{A03C767E-A5F4-F445-96C7-913FDB8BCDE2}" presName="connTx" presStyleLbl="parChTrans1D2" presStyleIdx="0" presStyleCnt="5"/>
      <dgm:spPr/>
    </dgm:pt>
    <dgm:pt modelId="{A4ADD45B-F6B5-6048-A0CD-7A644ADA2740}" type="pres">
      <dgm:prSet presAssocID="{DF3CD075-CB50-1644-AD95-C5223F332C64}" presName="node" presStyleLbl="node1" presStyleIdx="0" presStyleCnt="5" custRadScaleRad="97529" custRadScaleInc="-48826">
        <dgm:presLayoutVars>
          <dgm:bulletEnabled val="1"/>
        </dgm:presLayoutVars>
      </dgm:prSet>
      <dgm:spPr/>
    </dgm:pt>
    <dgm:pt modelId="{6604531F-BE0C-2247-9F5A-2D3769D912D6}" type="pres">
      <dgm:prSet presAssocID="{E37B8416-C7FF-A644-BF68-A45BC7C4B9A9}" presName="Name9" presStyleLbl="parChTrans1D2" presStyleIdx="1" presStyleCnt="5"/>
      <dgm:spPr/>
    </dgm:pt>
    <dgm:pt modelId="{129DE440-A28F-9443-AF4C-BB58FC247268}" type="pres">
      <dgm:prSet presAssocID="{E37B8416-C7FF-A644-BF68-A45BC7C4B9A9}" presName="connTx" presStyleLbl="parChTrans1D2" presStyleIdx="1" presStyleCnt="5"/>
      <dgm:spPr/>
    </dgm:pt>
    <dgm:pt modelId="{D2618E90-A8C3-F94D-9C01-E640BF34913A}" type="pres">
      <dgm:prSet presAssocID="{F5E13241-B590-904D-82EA-3627502C95A1}" presName="node" presStyleLbl="node1" presStyleIdx="1" presStyleCnt="5" custRadScaleRad="97622" custRadScaleInc="-72330">
        <dgm:presLayoutVars>
          <dgm:bulletEnabled val="1"/>
        </dgm:presLayoutVars>
      </dgm:prSet>
      <dgm:spPr/>
    </dgm:pt>
    <dgm:pt modelId="{2C197D91-B3A5-514A-A295-DC236CFA7FFA}" type="pres">
      <dgm:prSet presAssocID="{6E66C54C-3CA8-0744-90FC-4E606B3EEF4D}" presName="Name9" presStyleLbl="parChTrans1D2" presStyleIdx="2" presStyleCnt="5"/>
      <dgm:spPr/>
    </dgm:pt>
    <dgm:pt modelId="{BF22121D-664A-B943-BC8C-F9B3D015AD16}" type="pres">
      <dgm:prSet presAssocID="{6E66C54C-3CA8-0744-90FC-4E606B3EEF4D}" presName="connTx" presStyleLbl="parChTrans1D2" presStyleIdx="2" presStyleCnt="5"/>
      <dgm:spPr/>
    </dgm:pt>
    <dgm:pt modelId="{469BCAE4-3F61-0F4A-8C58-14ED98DE7447}" type="pres">
      <dgm:prSet presAssocID="{8ED2A6F8-F661-B74B-89E6-167132B3E7DE}" presName="node" presStyleLbl="node1" presStyleIdx="2" presStyleCnt="5">
        <dgm:presLayoutVars>
          <dgm:bulletEnabled val="1"/>
        </dgm:presLayoutVars>
      </dgm:prSet>
      <dgm:spPr/>
    </dgm:pt>
    <dgm:pt modelId="{13116177-68C7-49D6-B2F6-9AE2A564EE2C}" type="pres">
      <dgm:prSet presAssocID="{E4E96C7B-D728-4D85-8C6E-1F5515685ED9}" presName="Name9" presStyleLbl="parChTrans1D2" presStyleIdx="3" presStyleCnt="5"/>
      <dgm:spPr/>
    </dgm:pt>
    <dgm:pt modelId="{B5F33B57-8996-4EBE-B15E-2782D1D626F3}" type="pres">
      <dgm:prSet presAssocID="{E4E96C7B-D728-4D85-8C6E-1F5515685ED9}" presName="connTx" presStyleLbl="parChTrans1D2" presStyleIdx="3" presStyleCnt="5"/>
      <dgm:spPr/>
    </dgm:pt>
    <dgm:pt modelId="{0DBE644A-81FC-41C2-8D29-E069EA44B5FC}" type="pres">
      <dgm:prSet presAssocID="{95E807A9-7F1F-4242-98C5-5E456A2BA657}" presName="node" presStyleLbl="node1" presStyleIdx="3" presStyleCnt="5">
        <dgm:presLayoutVars>
          <dgm:bulletEnabled val="1"/>
        </dgm:presLayoutVars>
      </dgm:prSet>
      <dgm:spPr/>
    </dgm:pt>
    <dgm:pt modelId="{A187D70E-50C8-430F-883E-86894ED69ABF}" type="pres">
      <dgm:prSet presAssocID="{A3E14FEF-E027-42DC-AB6B-A081A7399791}" presName="Name9" presStyleLbl="parChTrans1D2" presStyleIdx="4" presStyleCnt="5"/>
      <dgm:spPr/>
    </dgm:pt>
    <dgm:pt modelId="{FC11FA36-524D-4129-8F59-FAAE76F156B8}" type="pres">
      <dgm:prSet presAssocID="{A3E14FEF-E027-42DC-AB6B-A081A7399791}" presName="connTx" presStyleLbl="parChTrans1D2" presStyleIdx="4" presStyleCnt="5"/>
      <dgm:spPr/>
    </dgm:pt>
    <dgm:pt modelId="{D187A861-3025-4DEC-B7F9-E61B0BA8BA91}" type="pres">
      <dgm:prSet presAssocID="{3B4330CB-A8E0-43C9-A2DC-21893D84CE2C}" presName="node" presStyleLbl="node1" presStyleIdx="4" presStyleCnt="5" custRadScaleRad="98671" custRadScaleInc="-23692">
        <dgm:presLayoutVars>
          <dgm:bulletEnabled val="1"/>
        </dgm:presLayoutVars>
      </dgm:prSet>
      <dgm:spPr/>
    </dgm:pt>
  </dgm:ptLst>
  <dgm:cxnLst>
    <dgm:cxn modelId="{5DB89807-8055-4887-9962-395937CDF3B5}" type="presOf" srcId="{E4E96C7B-D728-4D85-8C6E-1F5515685ED9}" destId="{B5F33B57-8996-4EBE-B15E-2782D1D626F3}" srcOrd="1" destOrd="0" presId="urn:microsoft.com/office/officeart/2005/8/layout/radial1"/>
    <dgm:cxn modelId="{6FF1860B-5F3B-4657-9E5F-267245D082BA}" type="presOf" srcId="{E4E96C7B-D728-4D85-8C6E-1F5515685ED9}" destId="{13116177-68C7-49D6-B2F6-9AE2A564EE2C}" srcOrd="0" destOrd="0" presId="urn:microsoft.com/office/officeart/2005/8/layout/radial1"/>
    <dgm:cxn modelId="{C411890B-96F9-3C43-A0BD-CC66707CD3B1}" type="presOf" srcId="{DF3CD075-CB50-1644-AD95-C5223F332C64}" destId="{A4ADD45B-F6B5-6048-A0CD-7A644ADA2740}" srcOrd="0" destOrd="0" presId="urn:microsoft.com/office/officeart/2005/8/layout/radial1"/>
    <dgm:cxn modelId="{DBD3FF21-AE29-4174-B475-30D5F49505EB}" type="presOf" srcId="{A3E14FEF-E027-42DC-AB6B-A081A7399791}" destId="{FC11FA36-524D-4129-8F59-FAAE76F156B8}" srcOrd="1" destOrd="0" presId="urn:microsoft.com/office/officeart/2005/8/layout/radial1"/>
    <dgm:cxn modelId="{2D560937-4D99-F444-8C17-1F6AB122594D}" srcId="{200E7394-C19B-F041-A526-4999C6B313DC}" destId="{892023E0-C05B-BA42-B4FB-4AEAD3A7E22B}" srcOrd="0" destOrd="0" parTransId="{59937669-9C36-BE49-87C2-83EB65FA2627}" sibTransId="{34DF3B93-3BC1-0C48-A8CB-7196BEAB8CC5}"/>
    <dgm:cxn modelId="{5BAE6A39-62D2-2845-9A85-F286AC47E459}" type="presOf" srcId="{A03C767E-A5F4-F445-96C7-913FDB8BCDE2}" destId="{6A6FA18E-5B20-BB49-8E0B-88646E873B53}" srcOrd="1" destOrd="0" presId="urn:microsoft.com/office/officeart/2005/8/layout/radial1"/>
    <dgm:cxn modelId="{5B3B253C-7CE4-4C74-BF8F-7DDF4A8806D6}" type="presOf" srcId="{95E807A9-7F1F-4242-98C5-5E456A2BA657}" destId="{0DBE644A-81FC-41C2-8D29-E069EA44B5FC}" srcOrd="0" destOrd="0" presId="urn:microsoft.com/office/officeart/2005/8/layout/radial1"/>
    <dgm:cxn modelId="{0CB82A3C-7462-0642-B9DF-6C01D74DB1CF}" type="presOf" srcId="{E37B8416-C7FF-A644-BF68-A45BC7C4B9A9}" destId="{129DE440-A28F-9443-AF4C-BB58FC247268}" srcOrd="1" destOrd="0" presId="urn:microsoft.com/office/officeart/2005/8/layout/radial1"/>
    <dgm:cxn modelId="{884B1C5E-8BA4-7248-A7C2-3ECE4C775F6E}" srcId="{892023E0-C05B-BA42-B4FB-4AEAD3A7E22B}" destId="{F5E13241-B590-904D-82EA-3627502C95A1}" srcOrd="1" destOrd="0" parTransId="{E37B8416-C7FF-A644-BF68-A45BC7C4B9A9}" sibTransId="{C765C803-09EC-E542-9D67-EBD92B308974}"/>
    <dgm:cxn modelId="{C41D595F-D064-47F6-851A-1DB20EA96F4B}" type="presOf" srcId="{3B4330CB-A8E0-43C9-A2DC-21893D84CE2C}" destId="{D187A861-3025-4DEC-B7F9-E61B0BA8BA91}" srcOrd="0" destOrd="0" presId="urn:microsoft.com/office/officeart/2005/8/layout/radial1"/>
    <dgm:cxn modelId="{7F017764-B563-9E42-A0BE-B31C9A0E4BBE}" type="presOf" srcId="{8ED2A6F8-F661-B74B-89E6-167132B3E7DE}" destId="{469BCAE4-3F61-0F4A-8C58-14ED98DE7447}" srcOrd="0" destOrd="0" presId="urn:microsoft.com/office/officeart/2005/8/layout/radial1"/>
    <dgm:cxn modelId="{6F63654F-0012-604D-B1C7-D853AF272369}" type="presOf" srcId="{E37B8416-C7FF-A644-BF68-A45BC7C4B9A9}" destId="{6604531F-BE0C-2247-9F5A-2D3769D912D6}" srcOrd="0" destOrd="0" presId="urn:microsoft.com/office/officeart/2005/8/layout/radial1"/>
    <dgm:cxn modelId="{55663F7A-AE32-B747-90FF-5F9EDAE135FF}" srcId="{892023E0-C05B-BA42-B4FB-4AEAD3A7E22B}" destId="{DF3CD075-CB50-1644-AD95-C5223F332C64}" srcOrd="0" destOrd="0" parTransId="{A03C767E-A5F4-F445-96C7-913FDB8BCDE2}" sibTransId="{2E47B5E3-502C-A948-89A4-7D117FC61889}"/>
    <dgm:cxn modelId="{37B53780-DF1E-40F5-A79D-6B7BA29ED00D}" type="presOf" srcId="{A3E14FEF-E027-42DC-AB6B-A081A7399791}" destId="{A187D70E-50C8-430F-883E-86894ED69ABF}" srcOrd="0" destOrd="0" presId="urn:microsoft.com/office/officeart/2005/8/layout/radial1"/>
    <dgm:cxn modelId="{C1CCFB92-F014-8541-B83E-A6B1E9694822}" type="presOf" srcId="{6E66C54C-3CA8-0744-90FC-4E606B3EEF4D}" destId="{BF22121D-664A-B943-BC8C-F9B3D015AD16}" srcOrd="1" destOrd="0" presId="urn:microsoft.com/office/officeart/2005/8/layout/radial1"/>
    <dgm:cxn modelId="{225DFEAF-D4A6-4CA6-8328-E2FFBF706C16}" srcId="{892023E0-C05B-BA42-B4FB-4AEAD3A7E22B}" destId="{95E807A9-7F1F-4242-98C5-5E456A2BA657}" srcOrd="3" destOrd="0" parTransId="{E4E96C7B-D728-4D85-8C6E-1F5515685ED9}" sibTransId="{F12D7209-94DE-487A-8D27-90B4D39AF383}"/>
    <dgm:cxn modelId="{B9C841B3-BA26-3F41-9ACF-B144043BE0BD}" type="presOf" srcId="{F5E13241-B590-904D-82EA-3627502C95A1}" destId="{D2618E90-A8C3-F94D-9C01-E640BF34913A}" srcOrd="0" destOrd="0" presId="urn:microsoft.com/office/officeart/2005/8/layout/radial1"/>
    <dgm:cxn modelId="{B80E0AC2-426F-4C40-9F7A-5A0A1ABA87F5}" type="presOf" srcId="{892023E0-C05B-BA42-B4FB-4AEAD3A7E22B}" destId="{07867CDB-7E14-7D44-ABAB-FFAB41B79B60}" srcOrd="0" destOrd="0" presId="urn:microsoft.com/office/officeart/2005/8/layout/radial1"/>
    <dgm:cxn modelId="{138AE2C8-75C6-AD4D-B378-3D136A927B8B}" type="presOf" srcId="{A03C767E-A5F4-F445-96C7-913FDB8BCDE2}" destId="{EB62A8BB-CBA7-8D40-ADC0-C61E192EC05D}" srcOrd="0" destOrd="0" presId="urn:microsoft.com/office/officeart/2005/8/layout/radial1"/>
    <dgm:cxn modelId="{B8DD7ED6-D02B-BE40-91DA-A08006BD3152}" type="presOf" srcId="{6E66C54C-3CA8-0744-90FC-4E606B3EEF4D}" destId="{2C197D91-B3A5-514A-A295-DC236CFA7FFA}" srcOrd="0" destOrd="0" presId="urn:microsoft.com/office/officeart/2005/8/layout/radial1"/>
    <dgm:cxn modelId="{53013FEF-1873-5040-B95C-BE994BE9C2AD}" srcId="{892023E0-C05B-BA42-B4FB-4AEAD3A7E22B}" destId="{8ED2A6F8-F661-B74B-89E6-167132B3E7DE}" srcOrd="2" destOrd="0" parTransId="{6E66C54C-3CA8-0744-90FC-4E606B3EEF4D}" sibTransId="{B01DE6C9-032C-F046-AFAD-62A2F0E8B8C7}"/>
    <dgm:cxn modelId="{B28531F5-E7A6-4BF9-BBB9-4F9BC475CD4A}" srcId="{892023E0-C05B-BA42-B4FB-4AEAD3A7E22B}" destId="{3B4330CB-A8E0-43C9-A2DC-21893D84CE2C}" srcOrd="4" destOrd="0" parTransId="{A3E14FEF-E027-42DC-AB6B-A081A7399791}" sibTransId="{909965A1-2105-4F06-A8B7-A26463986E74}"/>
    <dgm:cxn modelId="{D3CAFDFF-4FD0-634A-AEED-44A8D7668E22}" type="presOf" srcId="{200E7394-C19B-F041-A526-4999C6B313DC}" destId="{56DBEF47-88AC-934C-8060-63D29A4FF132}" srcOrd="0" destOrd="0" presId="urn:microsoft.com/office/officeart/2005/8/layout/radial1"/>
    <dgm:cxn modelId="{B722AD98-5E64-8E42-979F-BC823278FACD}" type="presParOf" srcId="{56DBEF47-88AC-934C-8060-63D29A4FF132}" destId="{07867CDB-7E14-7D44-ABAB-FFAB41B79B60}" srcOrd="0" destOrd="0" presId="urn:microsoft.com/office/officeart/2005/8/layout/radial1"/>
    <dgm:cxn modelId="{A119D7FB-F083-3846-AA77-8BBCC4C49CEB}" type="presParOf" srcId="{56DBEF47-88AC-934C-8060-63D29A4FF132}" destId="{EB62A8BB-CBA7-8D40-ADC0-C61E192EC05D}" srcOrd="1" destOrd="0" presId="urn:microsoft.com/office/officeart/2005/8/layout/radial1"/>
    <dgm:cxn modelId="{21FC3E9E-AFE8-C143-AB4C-1B0D7168EEAB}" type="presParOf" srcId="{EB62A8BB-CBA7-8D40-ADC0-C61E192EC05D}" destId="{6A6FA18E-5B20-BB49-8E0B-88646E873B53}" srcOrd="0" destOrd="0" presId="urn:microsoft.com/office/officeart/2005/8/layout/radial1"/>
    <dgm:cxn modelId="{490178D5-64A8-AF44-83D3-F734B463E6B0}" type="presParOf" srcId="{56DBEF47-88AC-934C-8060-63D29A4FF132}" destId="{A4ADD45B-F6B5-6048-A0CD-7A644ADA2740}" srcOrd="2" destOrd="0" presId="urn:microsoft.com/office/officeart/2005/8/layout/radial1"/>
    <dgm:cxn modelId="{71FDC102-5DD9-F449-88A4-4D286D692A63}" type="presParOf" srcId="{56DBEF47-88AC-934C-8060-63D29A4FF132}" destId="{6604531F-BE0C-2247-9F5A-2D3769D912D6}" srcOrd="3" destOrd="0" presId="urn:microsoft.com/office/officeart/2005/8/layout/radial1"/>
    <dgm:cxn modelId="{A0CD810C-09BF-404C-B47C-A4D8D0C009AF}" type="presParOf" srcId="{6604531F-BE0C-2247-9F5A-2D3769D912D6}" destId="{129DE440-A28F-9443-AF4C-BB58FC247268}" srcOrd="0" destOrd="0" presId="urn:microsoft.com/office/officeart/2005/8/layout/radial1"/>
    <dgm:cxn modelId="{2F9D76EF-BA30-F241-8729-9262E8264AAE}" type="presParOf" srcId="{56DBEF47-88AC-934C-8060-63D29A4FF132}" destId="{D2618E90-A8C3-F94D-9C01-E640BF34913A}" srcOrd="4" destOrd="0" presId="urn:microsoft.com/office/officeart/2005/8/layout/radial1"/>
    <dgm:cxn modelId="{59AB65B1-44F6-6745-BF24-0E16CC9D57F0}" type="presParOf" srcId="{56DBEF47-88AC-934C-8060-63D29A4FF132}" destId="{2C197D91-B3A5-514A-A295-DC236CFA7FFA}" srcOrd="5" destOrd="0" presId="urn:microsoft.com/office/officeart/2005/8/layout/radial1"/>
    <dgm:cxn modelId="{82E82ECD-3E88-9B46-B348-153C63EADAED}" type="presParOf" srcId="{2C197D91-B3A5-514A-A295-DC236CFA7FFA}" destId="{BF22121D-664A-B943-BC8C-F9B3D015AD16}" srcOrd="0" destOrd="0" presId="urn:microsoft.com/office/officeart/2005/8/layout/radial1"/>
    <dgm:cxn modelId="{98918B16-4793-F343-B6A2-D4F3D345B170}" type="presParOf" srcId="{56DBEF47-88AC-934C-8060-63D29A4FF132}" destId="{469BCAE4-3F61-0F4A-8C58-14ED98DE7447}" srcOrd="6" destOrd="0" presId="urn:microsoft.com/office/officeart/2005/8/layout/radial1"/>
    <dgm:cxn modelId="{C4250985-D6EF-4AE3-BF30-F8D6F665D660}" type="presParOf" srcId="{56DBEF47-88AC-934C-8060-63D29A4FF132}" destId="{13116177-68C7-49D6-B2F6-9AE2A564EE2C}" srcOrd="7" destOrd="0" presId="urn:microsoft.com/office/officeart/2005/8/layout/radial1"/>
    <dgm:cxn modelId="{656D14A9-B6D0-48B1-AA56-91B97FCBAFCD}" type="presParOf" srcId="{13116177-68C7-49D6-B2F6-9AE2A564EE2C}" destId="{B5F33B57-8996-4EBE-B15E-2782D1D626F3}" srcOrd="0" destOrd="0" presId="urn:microsoft.com/office/officeart/2005/8/layout/radial1"/>
    <dgm:cxn modelId="{358FCB3A-EF74-4F49-8239-95D485A918E9}" type="presParOf" srcId="{56DBEF47-88AC-934C-8060-63D29A4FF132}" destId="{0DBE644A-81FC-41C2-8D29-E069EA44B5FC}" srcOrd="8" destOrd="0" presId="urn:microsoft.com/office/officeart/2005/8/layout/radial1"/>
    <dgm:cxn modelId="{AB006A66-7DB2-4D40-B7EF-BCDB1950AD80}" type="presParOf" srcId="{56DBEF47-88AC-934C-8060-63D29A4FF132}" destId="{A187D70E-50C8-430F-883E-86894ED69ABF}" srcOrd="9" destOrd="0" presId="urn:microsoft.com/office/officeart/2005/8/layout/radial1"/>
    <dgm:cxn modelId="{057F39E7-90F1-4C25-A61B-C9277B0526F1}" type="presParOf" srcId="{A187D70E-50C8-430F-883E-86894ED69ABF}" destId="{FC11FA36-524D-4129-8F59-FAAE76F156B8}" srcOrd="0" destOrd="0" presId="urn:microsoft.com/office/officeart/2005/8/layout/radial1"/>
    <dgm:cxn modelId="{93616CBC-5BCB-4094-A4B3-75F7CF595CC0}" type="presParOf" srcId="{56DBEF47-88AC-934C-8060-63D29A4FF132}" destId="{D187A861-3025-4DEC-B7F9-E61B0BA8BA91}"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9C9577-75CA-2240-922F-260BA738A72E}" type="doc">
      <dgm:prSet loTypeId="urn:microsoft.com/office/officeart/2005/8/layout/vProcess5" loCatId="" qsTypeId="urn:microsoft.com/office/officeart/2005/8/quickstyle/simple5" qsCatId="simple" csTypeId="urn:microsoft.com/office/officeart/2005/8/colors/colorful5" csCatId="colorful" phldr="1"/>
      <dgm:spPr/>
      <dgm:t>
        <a:bodyPr/>
        <a:lstStyle/>
        <a:p>
          <a:endParaRPr lang="en-US"/>
        </a:p>
      </dgm:t>
    </dgm:pt>
    <dgm:pt modelId="{16EC12CE-BAAD-0944-9111-76CD39BFA8B3}">
      <dgm:prSet phldrT="[Text]" custT="1"/>
      <dgm:spPr>
        <a:solidFill>
          <a:schemeClr val="accent1">
            <a:lumMod val="90000"/>
          </a:schemeClr>
        </a:solidFill>
      </dgm:spPr>
      <dgm:t>
        <a:bodyPr/>
        <a:lstStyle/>
        <a:p>
          <a:r>
            <a:rPr lang="en-US" sz="1200" b="1" err="1">
              <a:solidFill>
                <a:schemeClr val="tx1"/>
              </a:solidFill>
            </a:rPr>
            <a:t>Onc</a:t>
          </a:r>
          <a:r>
            <a:rPr lang="en-US" sz="1200" b="1">
              <a:solidFill>
                <a:schemeClr val="tx1"/>
              </a:solidFill>
            </a:rPr>
            <a:t>, SOT, rheum, GI, neuro, </a:t>
          </a:r>
          <a:r>
            <a:rPr lang="en-US" sz="1200" b="1" err="1">
              <a:solidFill>
                <a:schemeClr val="tx1"/>
              </a:solidFill>
            </a:rPr>
            <a:t>derm</a:t>
          </a:r>
          <a:r>
            <a:rPr lang="en-US" sz="1200" b="1">
              <a:solidFill>
                <a:schemeClr val="tx1"/>
              </a:solidFill>
            </a:rPr>
            <a:t> refers patient to </a:t>
          </a:r>
          <a:r>
            <a:rPr lang="en-US" sz="1200" b="1">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COVIDASP@montefiore.org</a:t>
          </a:r>
          <a:r>
            <a:rPr lang="en-US" sz="1200" b="1">
              <a:solidFill>
                <a:schemeClr val="tx1"/>
              </a:solidFill>
            </a:rPr>
            <a:t> or ID designee by email</a:t>
          </a:r>
        </a:p>
      </dgm:t>
    </dgm:pt>
    <dgm:pt modelId="{B9B38268-D55B-1E40-A76D-B1F3B256242E}" type="parTrans" cxnId="{1F594776-D28A-D047-8715-45B88AA01389}">
      <dgm:prSet/>
      <dgm:spPr/>
      <dgm:t>
        <a:bodyPr/>
        <a:lstStyle/>
        <a:p>
          <a:endParaRPr lang="en-US"/>
        </a:p>
      </dgm:t>
    </dgm:pt>
    <dgm:pt modelId="{44EC97F9-BC64-AF49-90A0-D932F16D20A3}" type="sibTrans" cxnId="{1F594776-D28A-D047-8715-45B88AA01389}">
      <dgm:prSet/>
      <dgm:spPr/>
      <dgm:t>
        <a:bodyPr/>
        <a:lstStyle/>
        <a:p>
          <a:endParaRPr lang="en-US"/>
        </a:p>
      </dgm:t>
    </dgm:pt>
    <dgm:pt modelId="{7939CE05-3E36-6947-9ECF-EEFC31E87874}">
      <dgm:prSet custT="1"/>
      <dgm:spPr>
        <a:solidFill>
          <a:srgbClr val="92D050"/>
        </a:solidFill>
      </dgm:spPr>
      <dgm:t>
        <a:bodyPr/>
        <a:lstStyle/>
        <a:p>
          <a:r>
            <a:rPr lang="en-US" sz="1200" b="1">
              <a:solidFill>
                <a:schemeClr val="tx1"/>
              </a:solidFill>
            </a:rPr>
            <a:t>Weekly pt. list sent to ID for vetting, ID contacts patient, completes documentation and arranges for appointment at infusion center</a:t>
          </a:r>
        </a:p>
      </dgm:t>
    </dgm:pt>
    <dgm:pt modelId="{ABCD96AD-0E3A-414D-A41C-470813F0129B}" type="parTrans" cxnId="{D6803B38-FD2E-D948-811B-52E7580B0C1D}">
      <dgm:prSet/>
      <dgm:spPr/>
      <dgm:t>
        <a:bodyPr/>
        <a:lstStyle/>
        <a:p>
          <a:endParaRPr lang="en-US"/>
        </a:p>
      </dgm:t>
    </dgm:pt>
    <dgm:pt modelId="{0325EA15-F6C1-1C40-98B6-BF8D226A7BD4}" type="sibTrans" cxnId="{D6803B38-FD2E-D948-811B-52E7580B0C1D}">
      <dgm:prSet/>
      <dgm:spPr/>
      <dgm:t>
        <a:bodyPr/>
        <a:lstStyle/>
        <a:p>
          <a:endParaRPr lang="en-US"/>
        </a:p>
      </dgm:t>
    </dgm:pt>
    <dgm:pt modelId="{06BD9A46-C28C-8C47-AE16-F82812268DBD}">
      <dgm:prSet phldrT="[Text]" custT="1"/>
      <dgm:spPr>
        <a:solidFill>
          <a:srgbClr val="FFC000"/>
        </a:solidFill>
      </dgm:spPr>
      <dgm:t>
        <a:bodyPr/>
        <a:lstStyle/>
        <a:p>
          <a:r>
            <a:rPr lang="en-US" sz="1200" b="1">
              <a:solidFill>
                <a:schemeClr val="tx1"/>
              </a:solidFill>
            </a:rPr>
            <a:t>PCR/antigen testing arranged by referring provider within 72h of appointment (Thursday of each week)</a:t>
          </a:r>
        </a:p>
      </dgm:t>
    </dgm:pt>
    <dgm:pt modelId="{33DFCFE3-F739-5646-8822-F48B36B2DA4E}" type="parTrans" cxnId="{91CF8B07-0996-604A-9DDA-D5B52E534D07}">
      <dgm:prSet/>
      <dgm:spPr/>
      <dgm:t>
        <a:bodyPr/>
        <a:lstStyle/>
        <a:p>
          <a:endParaRPr lang="en-US"/>
        </a:p>
      </dgm:t>
    </dgm:pt>
    <dgm:pt modelId="{F6B62755-9844-DB41-9C8B-13E5E99CA7CC}" type="sibTrans" cxnId="{91CF8B07-0996-604A-9DDA-D5B52E534D07}">
      <dgm:prSet/>
      <dgm:spPr/>
      <dgm:t>
        <a:bodyPr/>
        <a:lstStyle/>
        <a:p>
          <a:endParaRPr lang="en-US"/>
        </a:p>
      </dgm:t>
    </dgm:pt>
    <dgm:pt modelId="{4299EA73-7A0E-5140-81E1-4AECE1D2391C}">
      <dgm:prSet custT="1"/>
      <dgm:spPr/>
      <dgm:t>
        <a:bodyPr/>
        <a:lstStyle/>
        <a:p>
          <a:r>
            <a:rPr lang="en-US" sz="1200" b="1">
              <a:solidFill>
                <a:schemeClr val="tx1"/>
              </a:solidFill>
            </a:rPr>
            <a:t>Admins batched to Thursday of each week. Staff contacts patient day prior to ensure testing complete and no new COVID symptoms</a:t>
          </a:r>
        </a:p>
      </dgm:t>
    </dgm:pt>
    <dgm:pt modelId="{879278BB-EC62-8A46-B68C-268C7963436C}" type="parTrans" cxnId="{BB036B28-B4EB-2240-935C-DF2E483617D0}">
      <dgm:prSet/>
      <dgm:spPr/>
      <dgm:t>
        <a:bodyPr/>
        <a:lstStyle/>
        <a:p>
          <a:endParaRPr lang="en-US"/>
        </a:p>
      </dgm:t>
    </dgm:pt>
    <dgm:pt modelId="{46577FF9-AD0D-5049-B73A-854BE512B5D9}" type="sibTrans" cxnId="{BB036B28-B4EB-2240-935C-DF2E483617D0}">
      <dgm:prSet/>
      <dgm:spPr/>
      <dgm:t>
        <a:bodyPr/>
        <a:lstStyle/>
        <a:p>
          <a:endParaRPr lang="en-US"/>
        </a:p>
      </dgm:t>
    </dgm:pt>
    <dgm:pt modelId="{E7466B08-C205-42B1-8EB0-2E5B261272D3}">
      <dgm:prSet custT="1"/>
      <dgm:spPr>
        <a:solidFill>
          <a:srgbClr val="FF66FF"/>
        </a:solidFill>
      </dgm:spPr>
      <dgm:t>
        <a:bodyPr/>
        <a:lstStyle/>
        <a:p>
          <a:r>
            <a:rPr lang="en-US" sz="1200" b="1">
              <a:solidFill>
                <a:schemeClr val="tx1"/>
              </a:solidFill>
            </a:rPr>
            <a:t>Patient receives 6 month follow up appointment prior to discharge and contact number in case of breakthrough infection or vaccine questions</a:t>
          </a:r>
        </a:p>
      </dgm:t>
    </dgm:pt>
    <dgm:pt modelId="{273EE905-0B2B-4D90-9F50-3484B1125295}" type="parTrans" cxnId="{121C13B2-2F5F-4312-B319-681D6679E9A7}">
      <dgm:prSet/>
      <dgm:spPr/>
      <dgm:t>
        <a:bodyPr/>
        <a:lstStyle/>
        <a:p>
          <a:endParaRPr lang="en-US"/>
        </a:p>
      </dgm:t>
    </dgm:pt>
    <dgm:pt modelId="{A634B1B1-F287-4A82-B377-AA05040391E8}" type="sibTrans" cxnId="{121C13B2-2F5F-4312-B319-681D6679E9A7}">
      <dgm:prSet/>
      <dgm:spPr/>
      <dgm:t>
        <a:bodyPr/>
        <a:lstStyle/>
        <a:p>
          <a:endParaRPr lang="en-US"/>
        </a:p>
      </dgm:t>
    </dgm:pt>
    <dgm:pt modelId="{91C397F6-2A7D-B64D-8E32-94329C1EE46F}" type="pres">
      <dgm:prSet presAssocID="{F49C9577-75CA-2240-922F-260BA738A72E}" presName="outerComposite" presStyleCnt="0">
        <dgm:presLayoutVars>
          <dgm:chMax val="5"/>
          <dgm:dir/>
          <dgm:resizeHandles val="exact"/>
        </dgm:presLayoutVars>
      </dgm:prSet>
      <dgm:spPr/>
    </dgm:pt>
    <dgm:pt modelId="{086ED752-C1EF-DF4B-94EA-60D8A744498F}" type="pres">
      <dgm:prSet presAssocID="{F49C9577-75CA-2240-922F-260BA738A72E}" presName="dummyMaxCanvas" presStyleCnt="0">
        <dgm:presLayoutVars/>
      </dgm:prSet>
      <dgm:spPr/>
    </dgm:pt>
    <dgm:pt modelId="{1C77B0A8-ED9B-46B6-8674-81F535EA9BA8}" type="pres">
      <dgm:prSet presAssocID="{F49C9577-75CA-2240-922F-260BA738A72E}" presName="FiveNodes_1" presStyleLbl="node1" presStyleIdx="0" presStyleCnt="5">
        <dgm:presLayoutVars>
          <dgm:bulletEnabled val="1"/>
        </dgm:presLayoutVars>
      </dgm:prSet>
      <dgm:spPr/>
    </dgm:pt>
    <dgm:pt modelId="{36A17B2A-C0A4-42D6-8F66-D3997AB2446C}" type="pres">
      <dgm:prSet presAssocID="{F49C9577-75CA-2240-922F-260BA738A72E}" presName="FiveNodes_2" presStyleLbl="node1" presStyleIdx="1" presStyleCnt="5">
        <dgm:presLayoutVars>
          <dgm:bulletEnabled val="1"/>
        </dgm:presLayoutVars>
      </dgm:prSet>
      <dgm:spPr/>
    </dgm:pt>
    <dgm:pt modelId="{B42FA03A-3466-4537-ACCF-240BE9CA7B70}" type="pres">
      <dgm:prSet presAssocID="{F49C9577-75CA-2240-922F-260BA738A72E}" presName="FiveNodes_3" presStyleLbl="node1" presStyleIdx="2" presStyleCnt="5">
        <dgm:presLayoutVars>
          <dgm:bulletEnabled val="1"/>
        </dgm:presLayoutVars>
      </dgm:prSet>
      <dgm:spPr/>
    </dgm:pt>
    <dgm:pt modelId="{A64940B6-D2DF-426E-BD40-E624B9FDA357}" type="pres">
      <dgm:prSet presAssocID="{F49C9577-75CA-2240-922F-260BA738A72E}" presName="FiveNodes_4" presStyleLbl="node1" presStyleIdx="3" presStyleCnt="5">
        <dgm:presLayoutVars>
          <dgm:bulletEnabled val="1"/>
        </dgm:presLayoutVars>
      </dgm:prSet>
      <dgm:spPr/>
    </dgm:pt>
    <dgm:pt modelId="{0E3440B4-7E58-4158-84E6-AB6413D311C1}" type="pres">
      <dgm:prSet presAssocID="{F49C9577-75CA-2240-922F-260BA738A72E}" presName="FiveNodes_5" presStyleLbl="node1" presStyleIdx="4" presStyleCnt="5">
        <dgm:presLayoutVars>
          <dgm:bulletEnabled val="1"/>
        </dgm:presLayoutVars>
      </dgm:prSet>
      <dgm:spPr/>
    </dgm:pt>
    <dgm:pt modelId="{FCB7031C-08BD-4FB5-A768-2CECEA1BB2BB}" type="pres">
      <dgm:prSet presAssocID="{F49C9577-75CA-2240-922F-260BA738A72E}" presName="FiveConn_1-2" presStyleLbl="fgAccFollowNode1" presStyleIdx="0" presStyleCnt="4">
        <dgm:presLayoutVars>
          <dgm:bulletEnabled val="1"/>
        </dgm:presLayoutVars>
      </dgm:prSet>
      <dgm:spPr/>
    </dgm:pt>
    <dgm:pt modelId="{1BDF7727-E7F5-44AF-91F8-27DAFE6B9BD4}" type="pres">
      <dgm:prSet presAssocID="{F49C9577-75CA-2240-922F-260BA738A72E}" presName="FiveConn_2-3" presStyleLbl="fgAccFollowNode1" presStyleIdx="1" presStyleCnt="4">
        <dgm:presLayoutVars>
          <dgm:bulletEnabled val="1"/>
        </dgm:presLayoutVars>
      </dgm:prSet>
      <dgm:spPr/>
    </dgm:pt>
    <dgm:pt modelId="{9000F30A-D5C4-4EAC-AD74-A50A7B45D7BA}" type="pres">
      <dgm:prSet presAssocID="{F49C9577-75CA-2240-922F-260BA738A72E}" presName="FiveConn_3-4" presStyleLbl="fgAccFollowNode1" presStyleIdx="2" presStyleCnt="4">
        <dgm:presLayoutVars>
          <dgm:bulletEnabled val="1"/>
        </dgm:presLayoutVars>
      </dgm:prSet>
      <dgm:spPr/>
    </dgm:pt>
    <dgm:pt modelId="{1804514D-0713-4136-B2AF-6BA0999677F4}" type="pres">
      <dgm:prSet presAssocID="{F49C9577-75CA-2240-922F-260BA738A72E}" presName="FiveConn_4-5" presStyleLbl="fgAccFollowNode1" presStyleIdx="3" presStyleCnt="4">
        <dgm:presLayoutVars>
          <dgm:bulletEnabled val="1"/>
        </dgm:presLayoutVars>
      </dgm:prSet>
      <dgm:spPr/>
    </dgm:pt>
    <dgm:pt modelId="{88F0D677-3708-4F30-8ECB-6E0488ABC1EE}" type="pres">
      <dgm:prSet presAssocID="{F49C9577-75CA-2240-922F-260BA738A72E}" presName="FiveNodes_1_text" presStyleLbl="node1" presStyleIdx="4" presStyleCnt="5">
        <dgm:presLayoutVars>
          <dgm:bulletEnabled val="1"/>
        </dgm:presLayoutVars>
      </dgm:prSet>
      <dgm:spPr/>
    </dgm:pt>
    <dgm:pt modelId="{38EEDC20-4883-4FB1-87AB-8129767549EE}" type="pres">
      <dgm:prSet presAssocID="{F49C9577-75CA-2240-922F-260BA738A72E}" presName="FiveNodes_2_text" presStyleLbl="node1" presStyleIdx="4" presStyleCnt="5">
        <dgm:presLayoutVars>
          <dgm:bulletEnabled val="1"/>
        </dgm:presLayoutVars>
      </dgm:prSet>
      <dgm:spPr/>
    </dgm:pt>
    <dgm:pt modelId="{5EF49132-CA83-49BD-8FA0-A3EB0C9855E6}" type="pres">
      <dgm:prSet presAssocID="{F49C9577-75CA-2240-922F-260BA738A72E}" presName="FiveNodes_3_text" presStyleLbl="node1" presStyleIdx="4" presStyleCnt="5">
        <dgm:presLayoutVars>
          <dgm:bulletEnabled val="1"/>
        </dgm:presLayoutVars>
      </dgm:prSet>
      <dgm:spPr/>
    </dgm:pt>
    <dgm:pt modelId="{BEF640C8-A8A6-4B4B-BFE8-9F7BF0E83112}" type="pres">
      <dgm:prSet presAssocID="{F49C9577-75CA-2240-922F-260BA738A72E}" presName="FiveNodes_4_text" presStyleLbl="node1" presStyleIdx="4" presStyleCnt="5">
        <dgm:presLayoutVars>
          <dgm:bulletEnabled val="1"/>
        </dgm:presLayoutVars>
      </dgm:prSet>
      <dgm:spPr/>
    </dgm:pt>
    <dgm:pt modelId="{0F857F61-C738-4645-954E-BF706B71ECFD}" type="pres">
      <dgm:prSet presAssocID="{F49C9577-75CA-2240-922F-260BA738A72E}" presName="FiveNodes_5_text" presStyleLbl="node1" presStyleIdx="4" presStyleCnt="5">
        <dgm:presLayoutVars>
          <dgm:bulletEnabled val="1"/>
        </dgm:presLayoutVars>
      </dgm:prSet>
      <dgm:spPr/>
    </dgm:pt>
  </dgm:ptLst>
  <dgm:cxnLst>
    <dgm:cxn modelId="{676E4D01-C0BF-4A76-8BD9-8A1B38DE0407}" type="presOf" srcId="{E7466B08-C205-42B1-8EB0-2E5B261272D3}" destId="{0E3440B4-7E58-4158-84E6-AB6413D311C1}" srcOrd="0" destOrd="0" presId="urn:microsoft.com/office/officeart/2005/8/layout/vProcess5"/>
    <dgm:cxn modelId="{EE28B603-06CB-4D86-9816-4C4DFF460F94}" type="presOf" srcId="{46577FF9-AD0D-5049-B73A-854BE512B5D9}" destId="{1804514D-0713-4136-B2AF-6BA0999677F4}" srcOrd="0" destOrd="0" presId="urn:microsoft.com/office/officeart/2005/8/layout/vProcess5"/>
    <dgm:cxn modelId="{224A5706-3D83-45C3-B952-C43F59482039}" type="presOf" srcId="{0325EA15-F6C1-1C40-98B6-BF8D226A7BD4}" destId="{9000F30A-D5C4-4EAC-AD74-A50A7B45D7BA}" srcOrd="0" destOrd="0" presId="urn:microsoft.com/office/officeart/2005/8/layout/vProcess5"/>
    <dgm:cxn modelId="{91CF8B07-0996-604A-9DDA-D5B52E534D07}" srcId="{F49C9577-75CA-2240-922F-260BA738A72E}" destId="{06BD9A46-C28C-8C47-AE16-F82812268DBD}" srcOrd="1" destOrd="0" parTransId="{33DFCFE3-F739-5646-8822-F48B36B2DA4E}" sibTransId="{F6B62755-9844-DB41-9C8B-13E5E99CA7CC}"/>
    <dgm:cxn modelId="{F953D90D-A95A-4773-BAB4-1896DA3B1B2C}" type="presOf" srcId="{16EC12CE-BAAD-0944-9111-76CD39BFA8B3}" destId="{1C77B0A8-ED9B-46B6-8674-81F535EA9BA8}" srcOrd="0" destOrd="0" presId="urn:microsoft.com/office/officeart/2005/8/layout/vProcess5"/>
    <dgm:cxn modelId="{1B36751A-6BD6-4058-B206-BC76BBEB63A3}" type="presOf" srcId="{44EC97F9-BC64-AF49-90A0-D932F16D20A3}" destId="{FCB7031C-08BD-4FB5-A768-2CECEA1BB2BB}" srcOrd="0" destOrd="0" presId="urn:microsoft.com/office/officeart/2005/8/layout/vProcess5"/>
    <dgm:cxn modelId="{BB036B28-B4EB-2240-935C-DF2E483617D0}" srcId="{F49C9577-75CA-2240-922F-260BA738A72E}" destId="{4299EA73-7A0E-5140-81E1-4AECE1D2391C}" srcOrd="3" destOrd="0" parTransId="{879278BB-EC62-8A46-B68C-268C7963436C}" sibTransId="{46577FF9-AD0D-5049-B73A-854BE512B5D9}"/>
    <dgm:cxn modelId="{D6803B38-FD2E-D948-811B-52E7580B0C1D}" srcId="{F49C9577-75CA-2240-922F-260BA738A72E}" destId="{7939CE05-3E36-6947-9ECF-EEFC31E87874}" srcOrd="2" destOrd="0" parTransId="{ABCD96AD-0E3A-414D-A41C-470813F0129B}" sibTransId="{0325EA15-F6C1-1C40-98B6-BF8D226A7BD4}"/>
    <dgm:cxn modelId="{A34C345E-AE46-4CF6-8CD5-BCF3696B7704}" type="presOf" srcId="{06BD9A46-C28C-8C47-AE16-F82812268DBD}" destId="{36A17B2A-C0A4-42D6-8F66-D3997AB2446C}" srcOrd="0" destOrd="0" presId="urn:microsoft.com/office/officeart/2005/8/layout/vProcess5"/>
    <dgm:cxn modelId="{BAAD0A5F-FB66-4478-B2FF-B97C19108E44}" type="presOf" srcId="{16EC12CE-BAAD-0944-9111-76CD39BFA8B3}" destId="{88F0D677-3708-4F30-8ECB-6E0488ABC1EE}" srcOrd="1" destOrd="0" presId="urn:microsoft.com/office/officeart/2005/8/layout/vProcess5"/>
    <dgm:cxn modelId="{9526FC73-760A-4F61-9553-3FC3C7CC6708}" type="presOf" srcId="{7939CE05-3E36-6947-9ECF-EEFC31E87874}" destId="{B42FA03A-3466-4537-ACCF-240BE9CA7B70}" srcOrd="0" destOrd="0" presId="urn:microsoft.com/office/officeart/2005/8/layout/vProcess5"/>
    <dgm:cxn modelId="{1F594776-D28A-D047-8715-45B88AA01389}" srcId="{F49C9577-75CA-2240-922F-260BA738A72E}" destId="{16EC12CE-BAAD-0944-9111-76CD39BFA8B3}" srcOrd="0" destOrd="0" parTransId="{B9B38268-D55B-1E40-A76D-B1F3B256242E}" sibTransId="{44EC97F9-BC64-AF49-90A0-D932F16D20A3}"/>
    <dgm:cxn modelId="{1DF13493-4B60-417E-B091-A74FE1C5F5A1}" type="presOf" srcId="{4299EA73-7A0E-5140-81E1-4AECE1D2391C}" destId="{BEF640C8-A8A6-4B4B-BFE8-9F7BF0E83112}" srcOrd="1" destOrd="0" presId="urn:microsoft.com/office/officeart/2005/8/layout/vProcess5"/>
    <dgm:cxn modelId="{FF6539AB-8C47-488D-93F3-15FB8DDB927D}" type="presOf" srcId="{E7466B08-C205-42B1-8EB0-2E5B261272D3}" destId="{0F857F61-C738-4645-954E-BF706B71ECFD}" srcOrd="1" destOrd="0" presId="urn:microsoft.com/office/officeart/2005/8/layout/vProcess5"/>
    <dgm:cxn modelId="{121C13B2-2F5F-4312-B319-681D6679E9A7}" srcId="{F49C9577-75CA-2240-922F-260BA738A72E}" destId="{E7466B08-C205-42B1-8EB0-2E5B261272D3}" srcOrd="4" destOrd="0" parTransId="{273EE905-0B2B-4D90-9F50-3484B1125295}" sibTransId="{A634B1B1-F287-4A82-B377-AA05040391E8}"/>
    <dgm:cxn modelId="{6715DBBA-0C5C-4E3A-B980-AA6806B48C73}" type="presOf" srcId="{F6B62755-9844-DB41-9C8B-13E5E99CA7CC}" destId="{1BDF7727-E7F5-44AF-91F8-27DAFE6B9BD4}" srcOrd="0" destOrd="0" presId="urn:microsoft.com/office/officeart/2005/8/layout/vProcess5"/>
    <dgm:cxn modelId="{E8DF51D5-8C15-0E4E-9C23-A93E0E1A37A5}" type="presOf" srcId="{F49C9577-75CA-2240-922F-260BA738A72E}" destId="{91C397F6-2A7D-B64D-8E32-94329C1EE46F}" srcOrd="0" destOrd="0" presId="urn:microsoft.com/office/officeart/2005/8/layout/vProcess5"/>
    <dgm:cxn modelId="{DE441EEE-283E-4A1A-9505-E5B62EC8D8A2}" type="presOf" srcId="{06BD9A46-C28C-8C47-AE16-F82812268DBD}" destId="{38EEDC20-4883-4FB1-87AB-8129767549EE}" srcOrd="1" destOrd="0" presId="urn:microsoft.com/office/officeart/2005/8/layout/vProcess5"/>
    <dgm:cxn modelId="{F02B11F1-F667-46DC-8FFE-F7A08380B920}" type="presOf" srcId="{4299EA73-7A0E-5140-81E1-4AECE1D2391C}" destId="{A64940B6-D2DF-426E-BD40-E624B9FDA357}" srcOrd="0" destOrd="0" presId="urn:microsoft.com/office/officeart/2005/8/layout/vProcess5"/>
    <dgm:cxn modelId="{B42762F1-A08D-4B84-99ED-9E931845D146}" type="presOf" srcId="{7939CE05-3E36-6947-9ECF-EEFC31E87874}" destId="{5EF49132-CA83-49BD-8FA0-A3EB0C9855E6}" srcOrd="1" destOrd="0" presId="urn:microsoft.com/office/officeart/2005/8/layout/vProcess5"/>
    <dgm:cxn modelId="{BC27E456-CE3A-3243-BE8D-55D416522DEF}" type="presParOf" srcId="{91C397F6-2A7D-B64D-8E32-94329C1EE46F}" destId="{086ED752-C1EF-DF4B-94EA-60D8A744498F}" srcOrd="0" destOrd="0" presId="urn:microsoft.com/office/officeart/2005/8/layout/vProcess5"/>
    <dgm:cxn modelId="{70D482B3-FBB7-43B9-A85B-0369ED7636F5}" type="presParOf" srcId="{91C397F6-2A7D-B64D-8E32-94329C1EE46F}" destId="{1C77B0A8-ED9B-46B6-8674-81F535EA9BA8}" srcOrd="1" destOrd="0" presId="urn:microsoft.com/office/officeart/2005/8/layout/vProcess5"/>
    <dgm:cxn modelId="{F8C02EAE-D8CF-4279-ADB1-CF7A9C87305B}" type="presParOf" srcId="{91C397F6-2A7D-B64D-8E32-94329C1EE46F}" destId="{36A17B2A-C0A4-42D6-8F66-D3997AB2446C}" srcOrd="2" destOrd="0" presId="urn:microsoft.com/office/officeart/2005/8/layout/vProcess5"/>
    <dgm:cxn modelId="{4ADC3DB8-C4C3-4A27-A105-5D08A431C86E}" type="presParOf" srcId="{91C397F6-2A7D-B64D-8E32-94329C1EE46F}" destId="{B42FA03A-3466-4537-ACCF-240BE9CA7B70}" srcOrd="3" destOrd="0" presId="urn:microsoft.com/office/officeart/2005/8/layout/vProcess5"/>
    <dgm:cxn modelId="{6ECB9B8A-1638-49F1-A385-DD8F2AB5006F}" type="presParOf" srcId="{91C397F6-2A7D-B64D-8E32-94329C1EE46F}" destId="{A64940B6-D2DF-426E-BD40-E624B9FDA357}" srcOrd="4" destOrd="0" presId="urn:microsoft.com/office/officeart/2005/8/layout/vProcess5"/>
    <dgm:cxn modelId="{93D520AE-3A86-48BD-855C-2C1F0EC2E859}" type="presParOf" srcId="{91C397F6-2A7D-B64D-8E32-94329C1EE46F}" destId="{0E3440B4-7E58-4158-84E6-AB6413D311C1}" srcOrd="5" destOrd="0" presId="urn:microsoft.com/office/officeart/2005/8/layout/vProcess5"/>
    <dgm:cxn modelId="{A4B9CB1E-5D47-4EE4-A10E-B52080EB5E7F}" type="presParOf" srcId="{91C397F6-2A7D-B64D-8E32-94329C1EE46F}" destId="{FCB7031C-08BD-4FB5-A768-2CECEA1BB2BB}" srcOrd="6" destOrd="0" presId="urn:microsoft.com/office/officeart/2005/8/layout/vProcess5"/>
    <dgm:cxn modelId="{1B8AD5E9-0519-4DB3-B3AD-3538E1141DBC}" type="presParOf" srcId="{91C397F6-2A7D-B64D-8E32-94329C1EE46F}" destId="{1BDF7727-E7F5-44AF-91F8-27DAFE6B9BD4}" srcOrd="7" destOrd="0" presId="urn:microsoft.com/office/officeart/2005/8/layout/vProcess5"/>
    <dgm:cxn modelId="{C05C0053-3E44-42C2-B2EB-448739270453}" type="presParOf" srcId="{91C397F6-2A7D-B64D-8E32-94329C1EE46F}" destId="{9000F30A-D5C4-4EAC-AD74-A50A7B45D7BA}" srcOrd="8" destOrd="0" presId="urn:microsoft.com/office/officeart/2005/8/layout/vProcess5"/>
    <dgm:cxn modelId="{65F4A8BB-B892-423B-842B-824477B74471}" type="presParOf" srcId="{91C397F6-2A7D-B64D-8E32-94329C1EE46F}" destId="{1804514D-0713-4136-B2AF-6BA0999677F4}" srcOrd="9" destOrd="0" presId="urn:microsoft.com/office/officeart/2005/8/layout/vProcess5"/>
    <dgm:cxn modelId="{42037B55-800D-4CBE-9A7C-7D1B9635902A}" type="presParOf" srcId="{91C397F6-2A7D-B64D-8E32-94329C1EE46F}" destId="{88F0D677-3708-4F30-8ECB-6E0488ABC1EE}" srcOrd="10" destOrd="0" presId="urn:microsoft.com/office/officeart/2005/8/layout/vProcess5"/>
    <dgm:cxn modelId="{171EF3FC-4141-45DC-90C5-FC54E44C2803}" type="presParOf" srcId="{91C397F6-2A7D-B64D-8E32-94329C1EE46F}" destId="{38EEDC20-4883-4FB1-87AB-8129767549EE}" srcOrd="11" destOrd="0" presId="urn:microsoft.com/office/officeart/2005/8/layout/vProcess5"/>
    <dgm:cxn modelId="{E2D91BB0-1189-429F-B931-6FB72A13D3F0}" type="presParOf" srcId="{91C397F6-2A7D-B64D-8E32-94329C1EE46F}" destId="{5EF49132-CA83-49BD-8FA0-A3EB0C9855E6}" srcOrd="12" destOrd="0" presId="urn:microsoft.com/office/officeart/2005/8/layout/vProcess5"/>
    <dgm:cxn modelId="{D7164BB3-3B4C-4FCC-9488-42766EC4E34C}" type="presParOf" srcId="{91C397F6-2A7D-B64D-8E32-94329C1EE46F}" destId="{BEF640C8-A8A6-4B4B-BFE8-9F7BF0E83112}" srcOrd="13" destOrd="0" presId="urn:microsoft.com/office/officeart/2005/8/layout/vProcess5"/>
    <dgm:cxn modelId="{65AF9681-74C9-4924-945B-90B1286D3D73}" type="presParOf" srcId="{91C397F6-2A7D-B64D-8E32-94329C1EE46F}" destId="{0F857F61-C738-4645-954E-BF706B71ECF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40230-51D9-D040-9388-515E710401A2}">
      <dsp:nvSpPr>
        <dsp:cNvPr id="0" name=""/>
        <dsp:cNvSpPr/>
      </dsp:nvSpPr>
      <dsp:spPr>
        <a:xfrm>
          <a:off x="1300" y="521"/>
          <a:ext cx="11327333" cy="167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High Risk for COVID Progression </a:t>
          </a:r>
        </a:p>
      </dsp:txBody>
      <dsp:txXfrm>
        <a:off x="50232" y="49453"/>
        <a:ext cx="11229469" cy="1572805"/>
      </dsp:txXfrm>
    </dsp:sp>
    <dsp:sp modelId="{81820B60-36E3-494E-BC7B-75AC1BAD22AC}">
      <dsp:nvSpPr>
        <dsp:cNvPr id="0" name=""/>
        <dsp:cNvSpPr/>
      </dsp:nvSpPr>
      <dsp:spPr>
        <a:xfrm>
          <a:off x="1300" y="1867295"/>
          <a:ext cx="7399365" cy="167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Oral Antivirals </a:t>
          </a:r>
        </a:p>
      </dsp:txBody>
      <dsp:txXfrm>
        <a:off x="50232" y="1916227"/>
        <a:ext cx="7301501" cy="1572805"/>
      </dsp:txXfrm>
    </dsp:sp>
    <dsp:sp modelId="{2D9904F9-6851-7848-8B71-43C78AE6D041}">
      <dsp:nvSpPr>
        <dsp:cNvPr id="0" name=""/>
        <dsp:cNvSpPr/>
      </dsp:nvSpPr>
      <dsp:spPr>
        <a:xfrm>
          <a:off x="1300" y="3734070"/>
          <a:ext cx="3623587" cy="167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err="1"/>
            <a:t>Paxlovid</a:t>
          </a:r>
          <a:r>
            <a:rPr lang="en-US" sz="4600" kern="1200"/>
            <a:t> </a:t>
          </a:r>
        </a:p>
      </dsp:txBody>
      <dsp:txXfrm>
        <a:off x="50232" y="3783002"/>
        <a:ext cx="3525723" cy="1572805"/>
      </dsp:txXfrm>
    </dsp:sp>
    <dsp:sp modelId="{BB4A0CF3-2371-B748-BED5-577C72BFD33A}">
      <dsp:nvSpPr>
        <dsp:cNvPr id="0" name=""/>
        <dsp:cNvSpPr/>
      </dsp:nvSpPr>
      <dsp:spPr>
        <a:xfrm>
          <a:off x="3777078" y="3734070"/>
          <a:ext cx="3623587" cy="167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err="1"/>
            <a:t>Molnupinivir</a:t>
          </a:r>
          <a:endParaRPr lang="en-US" sz="4600" kern="1200"/>
        </a:p>
      </dsp:txBody>
      <dsp:txXfrm>
        <a:off x="3826010" y="3783002"/>
        <a:ext cx="3525723" cy="1572805"/>
      </dsp:txXfrm>
    </dsp:sp>
    <dsp:sp modelId="{E06A8DCA-CAC9-3144-B3CF-01DA9747A7AF}">
      <dsp:nvSpPr>
        <dsp:cNvPr id="0" name=""/>
        <dsp:cNvSpPr/>
      </dsp:nvSpPr>
      <dsp:spPr>
        <a:xfrm>
          <a:off x="7705046" y="1867295"/>
          <a:ext cx="3623587" cy="167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err="1"/>
            <a:t>mAb</a:t>
          </a:r>
          <a:r>
            <a:rPr lang="en-US" sz="6500" kern="1200"/>
            <a:t> </a:t>
          </a:r>
        </a:p>
      </dsp:txBody>
      <dsp:txXfrm>
        <a:off x="7753978" y="1916227"/>
        <a:ext cx="3525723" cy="1572805"/>
      </dsp:txXfrm>
    </dsp:sp>
    <dsp:sp modelId="{9FA9D2A0-7286-474C-A2AF-C19E6D3D5121}">
      <dsp:nvSpPr>
        <dsp:cNvPr id="0" name=""/>
        <dsp:cNvSpPr/>
      </dsp:nvSpPr>
      <dsp:spPr>
        <a:xfrm>
          <a:off x="7705046" y="3734070"/>
          <a:ext cx="3623587" cy="1670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err="1"/>
            <a:t>Sotrovimab</a:t>
          </a:r>
          <a:r>
            <a:rPr lang="en-US" sz="4600" kern="1200"/>
            <a:t> </a:t>
          </a:r>
        </a:p>
      </dsp:txBody>
      <dsp:txXfrm>
        <a:off x="7753978" y="3783002"/>
        <a:ext cx="3525723" cy="1572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C0FF6-65E9-9548-B51A-AC52A40110FF}">
      <dsp:nvSpPr>
        <dsp:cNvPr id="0" name=""/>
        <dsp:cNvSpPr/>
      </dsp:nvSpPr>
      <dsp:spPr>
        <a:xfrm>
          <a:off x="0" y="40018"/>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err="1"/>
            <a:t>Wal-mart</a:t>
          </a:r>
          <a:r>
            <a:rPr lang="en-US" sz="2400" kern="1200"/>
            <a:t> and Sam’s Club- Store Locator </a:t>
          </a:r>
        </a:p>
      </dsp:txBody>
      <dsp:txXfrm>
        <a:off x="28329" y="68347"/>
        <a:ext cx="6157280" cy="523662"/>
      </dsp:txXfrm>
    </dsp:sp>
    <dsp:sp modelId="{4F9B4CF0-A707-FF42-8700-C8F132174FA5}">
      <dsp:nvSpPr>
        <dsp:cNvPr id="0" name=""/>
        <dsp:cNvSpPr/>
      </dsp:nvSpPr>
      <dsp:spPr>
        <a:xfrm>
          <a:off x="0" y="666418"/>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00"/>
              </a:solidFill>
            </a:rPr>
            <a:t>https://</a:t>
          </a:r>
          <a:r>
            <a:rPr lang="en-US" sz="1600" kern="1200" err="1">
              <a:solidFill>
                <a:srgbClr val="FFFF00"/>
              </a:solidFill>
            </a:rPr>
            <a:t>www.walmart.com</a:t>
          </a:r>
          <a:r>
            <a:rPr lang="en-US" sz="1600" kern="1200">
              <a:solidFill>
                <a:srgbClr val="FFFF00"/>
              </a:solidFill>
            </a:rPr>
            <a:t>/cp/authorized-covid-19-medication/2766660</a:t>
          </a:r>
        </a:p>
      </dsp:txBody>
      <dsp:txXfrm>
        <a:off x="28329" y="694747"/>
        <a:ext cx="6157280" cy="523662"/>
      </dsp:txXfrm>
    </dsp:sp>
    <dsp:sp modelId="{C13FF1D4-91A6-7542-B65F-FFE5426958C0}">
      <dsp:nvSpPr>
        <dsp:cNvPr id="0" name=""/>
        <dsp:cNvSpPr/>
      </dsp:nvSpPr>
      <dsp:spPr>
        <a:xfrm>
          <a:off x="0" y="1292818"/>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University of Liverpool COVID -19 Drug Interactions Database</a:t>
          </a:r>
        </a:p>
      </dsp:txBody>
      <dsp:txXfrm>
        <a:off x="28329" y="1321147"/>
        <a:ext cx="6157280" cy="523662"/>
      </dsp:txXfrm>
    </dsp:sp>
    <dsp:sp modelId="{7520A412-4B34-A34D-8E94-3729BA869686}">
      <dsp:nvSpPr>
        <dsp:cNvPr id="0" name=""/>
        <dsp:cNvSpPr/>
      </dsp:nvSpPr>
      <dsp:spPr>
        <a:xfrm>
          <a:off x="0" y="1788313"/>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00"/>
              </a:solidFill>
            </a:rPr>
            <a:t>https://covid19-druginteractions.org </a:t>
          </a:r>
        </a:p>
      </dsp:txBody>
      <dsp:txXfrm>
        <a:off x="28329" y="1816642"/>
        <a:ext cx="6157280" cy="523662"/>
      </dsp:txXfrm>
    </dsp:sp>
    <dsp:sp modelId="{350CD0FB-2CEA-C445-96CF-975C7C06351E}">
      <dsp:nvSpPr>
        <dsp:cNvPr id="0" name=""/>
        <dsp:cNvSpPr/>
      </dsp:nvSpPr>
      <dsp:spPr>
        <a:xfrm>
          <a:off x="0" y="2545618"/>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Check GFR </a:t>
          </a:r>
        </a:p>
      </dsp:txBody>
      <dsp:txXfrm>
        <a:off x="28329" y="2573947"/>
        <a:ext cx="6157280" cy="523662"/>
      </dsp:txXfrm>
    </dsp:sp>
    <dsp:sp modelId="{81E2DC7A-521D-FB4D-A4D5-D0967C35F3C7}">
      <dsp:nvSpPr>
        <dsp:cNvPr id="0" name=""/>
        <dsp:cNvSpPr/>
      </dsp:nvSpPr>
      <dsp:spPr>
        <a:xfrm>
          <a:off x="0" y="3172018"/>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E-Rx and include days since </a:t>
          </a:r>
          <a:r>
            <a:rPr lang="en-US" sz="1800" kern="1200" err="1"/>
            <a:t>sx</a:t>
          </a:r>
          <a:r>
            <a:rPr lang="en-US" sz="1800" kern="1200"/>
            <a:t> onset and risk factor </a:t>
          </a:r>
        </a:p>
      </dsp:txBody>
      <dsp:txXfrm>
        <a:off x="28329" y="3200347"/>
        <a:ext cx="6157280" cy="523662"/>
      </dsp:txXfrm>
    </dsp:sp>
    <dsp:sp modelId="{D8D87674-145C-554F-8591-242ADB489DCC}">
      <dsp:nvSpPr>
        <dsp:cNvPr id="0" name=""/>
        <dsp:cNvSpPr/>
      </dsp:nvSpPr>
      <dsp:spPr>
        <a:xfrm>
          <a:off x="0" y="3798418"/>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Call pharmacy- confirm they have it and hold your dose</a:t>
          </a:r>
        </a:p>
      </dsp:txBody>
      <dsp:txXfrm>
        <a:off x="28329" y="3826747"/>
        <a:ext cx="6157280" cy="523662"/>
      </dsp:txXfrm>
    </dsp:sp>
    <dsp:sp modelId="{04795C97-2E5D-6447-A465-EF347DE95E76}">
      <dsp:nvSpPr>
        <dsp:cNvPr id="0" name=""/>
        <dsp:cNvSpPr/>
      </dsp:nvSpPr>
      <dsp:spPr>
        <a:xfrm>
          <a:off x="0" y="4424818"/>
          <a:ext cx="6213938"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UAB ONE PAGE –STEP BY STEP </a:t>
          </a:r>
        </a:p>
      </dsp:txBody>
      <dsp:txXfrm>
        <a:off x="28329" y="4453147"/>
        <a:ext cx="6157280" cy="523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00FB6-AF33-9B41-9183-D64FB315D34F}">
      <dsp:nvSpPr>
        <dsp:cNvPr id="0" name=""/>
        <dsp:cNvSpPr/>
      </dsp:nvSpPr>
      <dsp:spPr>
        <a:xfrm>
          <a:off x="0" y="2057400"/>
          <a:ext cx="7924800" cy="0"/>
        </a:xfrm>
        <a:prstGeom prst="line">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tailEnd type="triangle" w="lg" len="lg"/>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B109C81-B34A-3D4C-B26C-629033D14DCA}">
      <dsp:nvSpPr>
        <dsp:cNvPr id="0" name=""/>
        <dsp:cNvSpPr/>
      </dsp:nvSpPr>
      <dsp:spPr>
        <a:xfrm>
          <a:off x="107340" y="2209647"/>
          <a:ext cx="1556170" cy="464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Dec. 2020</a:t>
          </a:r>
        </a:p>
      </dsp:txBody>
      <dsp:txXfrm>
        <a:off x="107340" y="2209647"/>
        <a:ext cx="1556170" cy="464972"/>
      </dsp:txXfrm>
    </dsp:sp>
    <dsp:sp modelId="{CF4E6D29-1A1A-3E4D-8AA6-93BD8F7E4D99}">
      <dsp:nvSpPr>
        <dsp:cNvPr id="0" name=""/>
        <dsp:cNvSpPr/>
      </dsp:nvSpPr>
      <dsp:spPr>
        <a:xfrm>
          <a:off x="1238" y="332848"/>
          <a:ext cx="1768375" cy="942739"/>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t>Montefiore program inception, DHHS Pilot of 1000 bam doses</a:t>
          </a:r>
        </a:p>
      </dsp:txBody>
      <dsp:txXfrm>
        <a:off x="47259" y="378869"/>
        <a:ext cx="1676333" cy="850697"/>
      </dsp:txXfrm>
    </dsp:sp>
    <dsp:sp modelId="{75B80F8D-9D4F-0345-9E0D-BEAC13D33EA1}">
      <dsp:nvSpPr>
        <dsp:cNvPr id="0" name=""/>
        <dsp:cNvSpPr/>
      </dsp:nvSpPr>
      <dsp:spPr>
        <a:xfrm>
          <a:off x="885426" y="1275588"/>
          <a:ext cx="0" cy="781812"/>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C6C2AE-0D97-9747-A0A8-4C885F1E5BC2}">
      <dsp:nvSpPr>
        <dsp:cNvPr id="0" name=""/>
        <dsp:cNvSpPr/>
      </dsp:nvSpPr>
      <dsp:spPr>
        <a:xfrm>
          <a:off x="1132998" y="1440179"/>
          <a:ext cx="1556170" cy="464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Jan. 2021</a:t>
          </a:r>
        </a:p>
      </dsp:txBody>
      <dsp:txXfrm>
        <a:off x="1132998" y="1440179"/>
        <a:ext cx="1556170" cy="464972"/>
      </dsp:txXfrm>
    </dsp:sp>
    <dsp:sp modelId="{DAFC5616-529E-1D49-ADF3-0E7C8BB2110E}">
      <dsp:nvSpPr>
        <dsp:cNvPr id="0" name=""/>
        <dsp:cNvSpPr/>
      </dsp:nvSpPr>
      <dsp:spPr>
        <a:xfrm>
          <a:off x="854565" y="2026538"/>
          <a:ext cx="61722" cy="617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643EB3C-B71A-474A-B05B-6899D94D589A}">
      <dsp:nvSpPr>
        <dsp:cNvPr id="0" name=""/>
        <dsp:cNvSpPr/>
      </dsp:nvSpPr>
      <dsp:spPr>
        <a:xfrm>
          <a:off x="1026896" y="2839212"/>
          <a:ext cx="1768375" cy="942739"/>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1575 Blondell infusion center established (M-F, 8am-6pm)</a:t>
          </a:r>
        </a:p>
      </dsp:txBody>
      <dsp:txXfrm>
        <a:off x="1072917" y="2885233"/>
        <a:ext cx="1676333" cy="850697"/>
      </dsp:txXfrm>
    </dsp:sp>
    <dsp:sp modelId="{A3FB1FA8-A8B0-B745-8E62-E9C698FF141A}">
      <dsp:nvSpPr>
        <dsp:cNvPr id="0" name=""/>
        <dsp:cNvSpPr/>
      </dsp:nvSpPr>
      <dsp:spPr>
        <a:xfrm>
          <a:off x="1911084" y="2057399"/>
          <a:ext cx="0" cy="781812"/>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C925A8A-FEC6-2E45-878C-2FC11C11C4C3}">
      <dsp:nvSpPr>
        <dsp:cNvPr id="0" name=""/>
        <dsp:cNvSpPr/>
      </dsp:nvSpPr>
      <dsp:spPr>
        <a:xfrm>
          <a:off x="2158656" y="2209647"/>
          <a:ext cx="1556170" cy="464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Jan.–May 2021</a:t>
          </a:r>
        </a:p>
      </dsp:txBody>
      <dsp:txXfrm>
        <a:off x="2158656" y="2209647"/>
        <a:ext cx="1556170" cy="464972"/>
      </dsp:txXfrm>
    </dsp:sp>
    <dsp:sp modelId="{DF529260-2697-6E49-8D91-0B0209F7EBB5}">
      <dsp:nvSpPr>
        <dsp:cNvPr id="0" name=""/>
        <dsp:cNvSpPr/>
      </dsp:nvSpPr>
      <dsp:spPr>
        <a:xfrm>
          <a:off x="1880223" y="2026538"/>
          <a:ext cx="61722" cy="617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6DC752D-7C8C-E942-9BA0-E625A0C462B9}">
      <dsp:nvSpPr>
        <dsp:cNvPr id="0" name=""/>
        <dsp:cNvSpPr/>
      </dsp:nvSpPr>
      <dsp:spPr>
        <a:xfrm>
          <a:off x="2052554" y="157455"/>
          <a:ext cx="1768375" cy="1118132"/>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t>Alpha, Iota Surges: </a:t>
          </a:r>
          <a:r>
            <a:rPr lang="en-US" sz="1200" kern="1200"/>
            <a:t>7 days a week/10-12h/day operation in EDs, infusion center, inpatient units</a:t>
          </a:r>
        </a:p>
      </dsp:txBody>
      <dsp:txXfrm>
        <a:off x="2107137" y="212038"/>
        <a:ext cx="1659209" cy="1008966"/>
      </dsp:txXfrm>
    </dsp:sp>
    <dsp:sp modelId="{253DC6E4-E4DB-4E45-A79C-09ADAE8665A0}">
      <dsp:nvSpPr>
        <dsp:cNvPr id="0" name=""/>
        <dsp:cNvSpPr/>
      </dsp:nvSpPr>
      <dsp:spPr>
        <a:xfrm>
          <a:off x="2936742" y="1275588"/>
          <a:ext cx="0" cy="781812"/>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1AAEAEF-0C39-F145-A925-BCEE2A9287EB}">
      <dsp:nvSpPr>
        <dsp:cNvPr id="0" name=""/>
        <dsp:cNvSpPr/>
      </dsp:nvSpPr>
      <dsp:spPr>
        <a:xfrm>
          <a:off x="3184314" y="1440179"/>
          <a:ext cx="1556170" cy="464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June–July 2021</a:t>
          </a:r>
        </a:p>
      </dsp:txBody>
      <dsp:txXfrm>
        <a:off x="3184314" y="1440179"/>
        <a:ext cx="1556170" cy="464972"/>
      </dsp:txXfrm>
    </dsp:sp>
    <dsp:sp modelId="{240D3698-76CB-254B-AAA4-EA6254C2C7B3}">
      <dsp:nvSpPr>
        <dsp:cNvPr id="0" name=""/>
        <dsp:cNvSpPr/>
      </dsp:nvSpPr>
      <dsp:spPr>
        <a:xfrm>
          <a:off x="2905881" y="2026538"/>
          <a:ext cx="61722" cy="617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E7108EB-4A6E-834E-A070-109C44291E37}">
      <dsp:nvSpPr>
        <dsp:cNvPr id="0" name=""/>
        <dsp:cNvSpPr/>
      </dsp:nvSpPr>
      <dsp:spPr>
        <a:xfrm>
          <a:off x="3078212" y="2839212"/>
          <a:ext cx="1768375" cy="1118132"/>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Ramp down as COVID rates improved and vaccinations increased</a:t>
          </a:r>
        </a:p>
      </dsp:txBody>
      <dsp:txXfrm>
        <a:off x="3132795" y="2893795"/>
        <a:ext cx="1659209" cy="1008966"/>
      </dsp:txXfrm>
    </dsp:sp>
    <dsp:sp modelId="{FB34F339-231C-CF42-AB41-8655E77AD30A}">
      <dsp:nvSpPr>
        <dsp:cNvPr id="0" name=""/>
        <dsp:cNvSpPr/>
      </dsp:nvSpPr>
      <dsp:spPr>
        <a:xfrm>
          <a:off x="3962399" y="2057399"/>
          <a:ext cx="0" cy="781812"/>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B89EA2A-A627-8540-98BE-A3E07A80B875}">
      <dsp:nvSpPr>
        <dsp:cNvPr id="0" name=""/>
        <dsp:cNvSpPr/>
      </dsp:nvSpPr>
      <dsp:spPr>
        <a:xfrm>
          <a:off x="4209972" y="2209647"/>
          <a:ext cx="1556170" cy="464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July - Sept 2021</a:t>
          </a:r>
        </a:p>
      </dsp:txBody>
      <dsp:txXfrm>
        <a:off x="4209972" y="2209647"/>
        <a:ext cx="1556170" cy="464972"/>
      </dsp:txXfrm>
    </dsp:sp>
    <dsp:sp modelId="{9A018DB2-BE51-9444-9320-E650E2010229}">
      <dsp:nvSpPr>
        <dsp:cNvPr id="0" name=""/>
        <dsp:cNvSpPr/>
      </dsp:nvSpPr>
      <dsp:spPr>
        <a:xfrm>
          <a:off x="3931538" y="2026538"/>
          <a:ext cx="61722" cy="617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9B7014C-E5AC-134B-B77E-555726B404F6}">
      <dsp:nvSpPr>
        <dsp:cNvPr id="0" name=""/>
        <dsp:cNvSpPr/>
      </dsp:nvSpPr>
      <dsp:spPr>
        <a:xfrm>
          <a:off x="4103870" y="332848"/>
          <a:ext cx="1768375" cy="942739"/>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t>Delta Surge</a:t>
          </a:r>
          <a:r>
            <a:rPr lang="en-US" sz="1200" kern="1200"/>
            <a:t>: ramp up in all locations, 24/7 infusion capacity in EDs</a:t>
          </a:r>
        </a:p>
      </dsp:txBody>
      <dsp:txXfrm>
        <a:off x="4149891" y="378869"/>
        <a:ext cx="1676333" cy="850697"/>
      </dsp:txXfrm>
    </dsp:sp>
    <dsp:sp modelId="{4FA38F7A-1990-904A-8C31-D05E7FF231FF}">
      <dsp:nvSpPr>
        <dsp:cNvPr id="0" name=""/>
        <dsp:cNvSpPr/>
      </dsp:nvSpPr>
      <dsp:spPr>
        <a:xfrm>
          <a:off x="4988057" y="1275588"/>
          <a:ext cx="0" cy="781812"/>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80B2800-45D4-6644-9600-EA793C5D3C1F}">
      <dsp:nvSpPr>
        <dsp:cNvPr id="0" name=""/>
        <dsp:cNvSpPr/>
      </dsp:nvSpPr>
      <dsp:spPr>
        <a:xfrm>
          <a:off x="5235630" y="1440179"/>
          <a:ext cx="1556170" cy="464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Dec 2021 – Feb 2022</a:t>
          </a:r>
        </a:p>
      </dsp:txBody>
      <dsp:txXfrm>
        <a:off x="5235630" y="1440179"/>
        <a:ext cx="1556170" cy="464972"/>
      </dsp:txXfrm>
    </dsp:sp>
    <dsp:sp modelId="{2C5BD6D0-AF31-9C46-BFE9-5D2389983477}">
      <dsp:nvSpPr>
        <dsp:cNvPr id="0" name=""/>
        <dsp:cNvSpPr/>
      </dsp:nvSpPr>
      <dsp:spPr>
        <a:xfrm>
          <a:off x="4957196" y="2026538"/>
          <a:ext cx="61722" cy="617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3446672-EE70-D34B-BA25-EC8706740932}">
      <dsp:nvSpPr>
        <dsp:cNvPr id="0" name=""/>
        <dsp:cNvSpPr/>
      </dsp:nvSpPr>
      <dsp:spPr>
        <a:xfrm>
          <a:off x="5129528" y="2839212"/>
          <a:ext cx="1768375" cy="1118132"/>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t>Unprecedented Omicron surge</a:t>
          </a:r>
          <a:r>
            <a:rPr lang="en-US" sz="1200" kern="1200"/>
            <a:t>: pivot from Reg-</a:t>
          </a:r>
          <a:r>
            <a:rPr lang="en-US" sz="1200" kern="1200" err="1"/>
            <a:t>CoV</a:t>
          </a:r>
          <a:r>
            <a:rPr lang="en-US" sz="1200" kern="1200"/>
            <a:t>/Bam-</a:t>
          </a:r>
          <a:r>
            <a:rPr lang="en-US" sz="1200" kern="1200" err="1"/>
            <a:t>Ete</a:t>
          </a:r>
          <a:r>
            <a:rPr lang="en-US" sz="1200" kern="1200"/>
            <a:t> to </a:t>
          </a:r>
          <a:r>
            <a:rPr lang="en-US" sz="1200" kern="1200" err="1"/>
            <a:t>Sotrovimab</a:t>
          </a:r>
          <a:endParaRPr lang="en-US" sz="1200" kern="1200"/>
        </a:p>
      </dsp:txBody>
      <dsp:txXfrm>
        <a:off x="5184111" y="2893795"/>
        <a:ext cx="1659209" cy="1008966"/>
      </dsp:txXfrm>
    </dsp:sp>
    <dsp:sp modelId="{8AFD3EBF-AB65-594B-8FE3-8909FA9EBBD0}">
      <dsp:nvSpPr>
        <dsp:cNvPr id="0" name=""/>
        <dsp:cNvSpPr/>
      </dsp:nvSpPr>
      <dsp:spPr>
        <a:xfrm>
          <a:off x="6013715" y="2057399"/>
          <a:ext cx="0" cy="781812"/>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C7F48E0-097C-49C5-B27A-92984FA399E0}">
      <dsp:nvSpPr>
        <dsp:cNvPr id="0" name=""/>
        <dsp:cNvSpPr/>
      </dsp:nvSpPr>
      <dsp:spPr>
        <a:xfrm>
          <a:off x="6261288" y="2209647"/>
          <a:ext cx="1556170" cy="464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January 2022 </a:t>
          </a:r>
        </a:p>
      </dsp:txBody>
      <dsp:txXfrm>
        <a:off x="6261288" y="2209647"/>
        <a:ext cx="1556170" cy="464972"/>
      </dsp:txXfrm>
    </dsp:sp>
    <dsp:sp modelId="{12CCC1A4-D006-A349-87DF-001C70F2F620}">
      <dsp:nvSpPr>
        <dsp:cNvPr id="0" name=""/>
        <dsp:cNvSpPr/>
      </dsp:nvSpPr>
      <dsp:spPr>
        <a:xfrm>
          <a:off x="5982854" y="2026538"/>
          <a:ext cx="61722" cy="617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5BC2A8E-5128-446C-AC47-099E60470284}">
      <dsp:nvSpPr>
        <dsp:cNvPr id="0" name=""/>
        <dsp:cNvSpPr/>
      </dsp:nvSpPr>
      <dsp:spPr>
        <a:xfrm>
          <a:off x="6155185" y="332848"/>
          <a:ext cx="1768375" cy="942739"/>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err="1">
              <a:solidFill>
                <a:srgbClr val="C00000"/>
              </a:solidFill>
            </a:rPr>
            <a:t>PrEP</a:t>
          </a:r>
          <a:r>
            <a:rPr lang="en-US" sz="1200" b="1" kern="1200">
              <a:solidFill>
                <a:srgbClr val="C00000"/>
              </a:solidFill>
            </a:rPr>
            <a:t> for compromised hosts</a:t>
          </a:r>
          <a:r>
            <a:rPr lang="en-US" sz="1200" kern="1200">
              <a:solidFill>
                <a:srgbClr val="C00000"/>
              </a:solidFill>
            </a:rPr>
            <a:t> (</a:t>
          </a:r>
          <a:r>
            <a:rPr lang="en-US" sz="1200" kern="1200" err="1">
              <a:solidFill>
                <a:srgbClr val="C00000"/>
              </a:solidFill>
            </a:rPr>
            <a:t>Tixagevimab</a:t>
          </a:r>
          <a:r>
            <a:rPr lang="en-US" sz="1200" kern="1200">
              <a:solidFill>
                <a:srgbClr val="C00000"/>
              </a:solidFill>
            </a:rPr>
            <a:t>/</a:t>
          </a:r>
          <a:r>
            <a:rPr lang="en-US" sz="1200" kern="1200" err="1">
              <a:solidFill>
                <a:srgbClr val="C00000"/>
              </a:solidFill>
            </a:rPr>
            <a:t>Cilgavimab</a:t>
          </a:r>
          <a:r>
            <a:rPr lang="en-US" sz="1200" kern="1200">
              <a:solidFill>
                <a:srgbClr val="C00000"/>
              </a:solidFill>
            </a:rPr>
            <a:t>)</a:t>
          </a:r>
          <a:endParaRPr lang="en-US" sz="1200" b="1" kern="1200">
            <a:solidFill>
              <a:srgbClr val="C00000"/>
            </a:solidFill>
          </a:endParaRPr>
        </a:p>
      </dsp:txBody>
      <dsp:txXfrm>
        <a:off x="6201206" y="378869"/>
        <a:ext cx="1676333" cy="850697"/>
      </dsp:txXfrm>
    </dsp:sp>
    <dsp:sp modelId="{0BCD49E6-3AD8-4F76-87C0-C3808D95EA9C}">
      <dsp:nvSpPr>
        <dsp:cNvPr id="0" name=""/>
        <dsp:cNvSpPr/>
      </dsp:nvSpPr>
      <dsp:spPr>
        <a:xfrm>
          <a:off x="7039373" y="1275588"/>
          <a:ext cx="0" cy="781812"/>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9DF25A8-3D96-49CD-B711-5C2811B3969D}">
      <dsp:nvSpPr>
        <dsp:cNvPr id="0" name=""/>
        <dsp:cNvSpPr/>
      </dsp:nvSpPr>
      <dsp:spPr>
        <a:xfrm>
          <a:off x="7008512" y="2026538"/>
          <a:ext cx="61722" cy="617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67CDB-7E14-7D44-ABAB-FFAB41B79B60}">
      <dsp:nvSpPr>
        <dsp:cNvPr id="0" name=""/>
        <dsp:cNvSpPr/>
      </dsp:nvSpPr>
      <dsp:spPr>
        <a:xfrm>
          <a:off x="2858204" y="1702447"/>
          <a:ext cx="1293991" cy="1293991"/>
        </a:xfrm>
        <a:prstGeom prst="ellipse">
          <a:avLst/>
        </a:prstGeom>
        <a:solidFill>
          <a:srgbClr val="498D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t>COVIDASP@</a:t>
          </a:r>
        </a:p>
        <a:p>
          <a:pPr marL="0" lvl="0" indent="0" algn="ctr" defTabSz="488950">
            <a:lnSpc>
              <a:spcPct val="90000"/>
            </a:lnSpc>
            <a:spcBef>
              <a:spcPct val="0"/>
            </a:spcBef>
            <a:spcAft>
              <a:spcPct val="35000"/>
            </a:spcAft>
            <a:buNone/>
          </a:pPr>
          <a:r>
            <a:rPr lang="en-US" sz="1100" b="1" kern="1200"/>
            <a:t>montefiore.org (8am – 10pm, 7 days/week)</a:t>
          </a:r>
        </a:p>
      </dsp:txBody>
      <dsp:txXfrm>
        <a:off x="3047705" y="1891948"/>
        <a:ext cx="914989" cy="914989"/>
      </dsp:txXfrm>
    </dsp:sp>
    <dsp:sp modelId="{EB62A8BB-CBA7-8D40-ADC0-C61E192EC05D}">
      <dsp:nvSpPr>
        <dsp:cNvPr id="0" name=""/>
        <dsp:cNvSpPr/>
      </dsp:nvSpPr>
      <dsp:spPr>
        <a:xfrm rot="15145358">
          <a:off x="3082990" y="1549966"/>
          <a:ext cx="348422" cy="33224"/>
        </a:xfrm>
        <a:custGeom>
          <a:avLst/>
          <a:gdLst/>
          <a:ahLst/>
          <a:cxnLst/>
          <a:rect l="0" t="0" r="0" b="0"/>
          <a:pathLst>
            <a:path>
              <a:moveTo>
                <a:pt x="0" y="16612"/>
              </a:moveTo>
              <a:lnTo>
                <a:pt x="348422" y="16612"/>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48490" y="1557868"/>
        <a:ext cx="17421" cy="17421"/>
      </dsp:txXfrm>
    </dsp:sp>
    <dsp:sp modelId="{A4ADD45B-F6B5-6048-A0CD-7A644ADA2740}">
      <dsp:nvSpPr>
        <dsp:cNvPr id="0" name=""/>
        <dsp:cNvSpPr/>
      </dsp:nvSpPr>
      <dsp:spPr>
        <a:xfrm>
          <a:off x="2362206" y="136717"/>
          <a:ext cx="1293991" cy="1293991"/>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5 EDs (infusions occur nights/weekends)</a:t>
          </a:r>
        </a:p>
      </dsp:txBody>
      <dsp:txXfrm>
        <a:off x="2551707" y="326218"/>
        <a:ext cx="914989" cy="914989"/>
      </dsp:txXfrm>
    </dsp:sp>
    <dsp:sp modelId="{6604531F-BE0C-2247-9F5A-2D3769D912D6}">
      <dsp:nvSpPr>
        <dsp:cNvPr id="0" name=""/>
        <dsp:cNvSpPr/>
      </dsp:nvSpPr>
      <dsp:spPr>
        <a:xfrm rot="18957672">
          <a:off x="3921109" y="1761428"/>
          <a:ext cx="349988" cy="33224"/>
        </a:xfrm>
        <a:custGeom>
          <a:avLst/>
          <a:gdLst/>
          <a:ahLst/>
          <a:cxnLst/>
          <a:rect l="0" t="0" r="0" b="0"/>
          <a:pathLst>
            <a:path>
              <a:moveTo>
                <a:pt x="0" y="16612"/>
              </a:moveTo>
              <a:lnTo>
                <a:pt x="349988" y="16612"/>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7353" y="1769291"/>
        <a:ext cx="17499" cy="17499"/>
      </dsp:txXfrm>
    </dsp:sp>
    <dsp:sp modelId="{D2618E90-A8C3-F94D-9C01-E640BF34913A}">
      <dsp:nvSpPr>
        <dsp:cNvPr id="0" name=""/>
        <dsp:cNvSpPr/>
      </dsp:nvSpPr>
      <dsp:spPr>
        <a:xfrm>
          <a:off x="4040010" y="559642"/>
          <a:ext cx="1293991" cy="1293991"/>
        </a:xfrm>
        <a:prstGeom prst="ellipse">
          <a:avLst/>
        </a:prstGeom>
        <a:solidFill>
          <a:schemeClr val="accent2">
            <a:shade val="80000"/>
            <a:hueOff val="0"/>
            <a:satOff val="-7005"/>
            <a:lumOff val="79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Patient self-referrals</a:t>
          </a:r>
        </a:p>
      </dsp:txBody>
      <dsp:txXfrm>
        <a:off x="4229511" y="749143"/>
        <a:ext cx="914989" cy="914989"/>
      </dsp:txXfrm>
    </dsp:sp>
    <dsp:sp modelId="{2C197D91-B3A5-514A-A295-DC236CFA7FFA}">
      <dsp:nvSpPr>
        <dsp:cNvPr id="0" name=""/>
        <dsp:cNvSpPr/>
      </dsp:nvSpPr>
      <dsp:spPr>
        <a:xfrm rot="3240000">
          <a:off x="3805105" y="3014034"/>
          <a:ext cx="390034" cy="33224"/>
        </a:xfrm>
        <a:custGeom>
          <a:avLst/>
          <a:gdLst/>
          <a:ahLst/>
          <a:cxnLst/>
          <a:rect l="0" t="0" r="0" b="0"/>
          <a:pathLst>
            <a:path>
              <a:moveTo>
                <a:pt x="0" y="16612"/>
              </a:moveTo>
              <a:lnTo>
                <a:pt x="390034" y="16612"/>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0372" y="3020895"/>
        <a:ext cx="19501" cy="19501"/>
      </dsp:txXfrm>
    </dsp:sp>
    <dsp:sp modelId="{469BCAE4-3F61-0F4A-8C58-14ED98DE7447}">
      <dsp:nvSpPr>
        <dsp:cNvPr id="0" name=""/>
        <dsp:cNvSpPr/>
      </dsp:nvSpPr>
      <dsp:spPr>
        <a:xfrm>
          <a:off x="3848049" y="3064853"/>
          <a:ext cx="1293991" cy="1293991"/>
        </a:xfrm>
        <a:prstGeom prst="ellipse">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Inpatient</a:t>
          </a:r>
        </a:p>
      </dsp:txBody>
      <dsp:txXfrm>
        <a:off x="4037550" y="3254354"/>
        <a:ext cx="914989" cy="914989"/>
      </dsp:txXfrm>
    </dsp:sp>
    <dsp:sp modelId="{13116177-68C7-49D6-B2F6-9AE2A564EE2C}">
      <dsp:nvSpPr>
        <dsp:cNvPr id="0" name=""/>
        <dsp:cNvSpPr/>
      </dsp:nvSpPr>
      <dsp:spPr>
        <a:xfrm rot="7560000">
          <a:off x="2815259" y="3014034"/>
          <a:ext cx="390034" cy="33224"/>
        </a:xfrm>
        <a:custGeom>
          <a:avLst/>
          <a:gdLst/>
          <a:ahLst/>
          <a:cxnLst/>
          <a:rect l="0" t="0" r="0" b="0"/>
          <a:pathLst>
            <a:path>
              <a:moveTo>
                <a:pt x="0" y="16612"/>
              </a:moveTo>
              <a:lnTo>
                <a:pt x="390034" y="16612"/>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0526" y="3020895"/>
        <a:ext cx="19501" cy="19501"/>
      </dsp:txXfrm>
    </dsp:sp>
    <dsp:sp modelId="{0DBE644A-81FC-41C2-8D29-E069EA44B5FC}">
      <dsp:nvSpPr>
        <dsp:cNvPr id="0" name=""/>
        <dsp:cNvSpPr/>
      </dsp:nvSpPr>
      <dsp:spPr>
        <a:xfrm>
          <a:off x="1868358" y="3064853"/>
          <a:ext cx="1293991" cy="1293991"/>
        </a:xfrm>
        <a:prstGeom prst="ellipse">
          <a:avLst/>
        </a:prstGeom>
        <a:solidFill>
          <a:schemeClr val="accent2">
            <a:shade val="80000"/>
            <a:hueOff val="0"/>
            <a:satOff val="-21014"/>
            <a:lumOff val="23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Ambulatory practices</a:t>
          </a:r>
        </a:p>
      </dsp:txBody>
      <dsp:txXfrm>
        <a:off x="2057859" y="3254354"/>
        <a:ext cx="914989" cy="914989"/>
      </dsp:txXfrm>
    </dsp:sp>
    <dsp:sp modelId="{A187D70E-50C8-430F-883E-86894ED69ABF}">
      <dsp:nvSpPr>
        <dsp:cNvPr id="0" name=""/>
        <dsp:cNvSpPr/>
      </dsp:nvSpPr>
      <dsp:spPr>
        <a:xfrm rot="11368253">
          <a:off x="2501875" y="2196122"/>
          <a:ext cx="367653" cy="33224"/>
        </a:xfrm>
        <a:custGeom>
          <a:avLst/>
          <a:gdLst/>
          <a:ahLst/>
          <a:cxnLst/>
          <a:rect l="0" t="0" r="0" b="0"/>
          <a:pathLst>
            <a:path>
              <a:moveTo>
                <a:pt x="0" y="16612"/>
              </a:moveTo>
              <a:lnTo>
                <a:pt x="367653" y="16612"/>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76510" y="2203543"/>
        <a:ext cx="18382" cy="18382"/>
      </dsp:txXfrm>
    </dsp:sp>
    <dsp:sp modelId="{D187A861-3025-4DEC-B7F9-E61B0BA8BA91}">
      <dsp:nvSpPr>
        <dsp:cNvPr id="0" name=""/>
        <dsp:cNvSpPr/>
      </dsp:nvSpPr>
      <dsp:spPr>
        <a:xfrm>
          <a:off x="1219207" y="1429030"/>
          <a:ext cx="1293991" cy="1293991"/>
        </a:xfrm>
        <a:prstGeom prst="ellipse">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Urgent care centers</a:t>
          </a:r>
        </a:p>
      </dsp:txBody>
      <dsp:txXfrm>
        <a:off x="1408708" y="1618531"/>
        <a:ext cx="914989" cy="9149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7B0A8-ED9B-46B6-8674-81F535EA9BA8}">
      <dsp:nvSpPr>
        <dsp:cNvPr id="0" name=""/>
        <dsp:cNvSpPr/>
      </dsp:nvSpPr>
      <dsp:spPr>
        <a:xfrm>
          <a:off x="0" y="0"/>
          <a:ext cx="5632704" cy="960120"/>
        </a:xfrm>
        <a:prstGeom prst="roundRect">
          <a:avLst>
            <a:gd name="adj" fmla="val 10000"/>
          </a:avLst>
        </a:prstGeom>
        <a:solidFill>
          <a:schemeClr val="accent1">
            <a:lumMod val="9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err="1">
              <a:solidFill>
                <a:schemeClr val="tx1"/>
              </a:solidFill>
            </a:rPr>
            <a:t>Onc</a:t>
          </a:r>
          <a:r>
            <a:rPr lang="en-US" sz="1200" b="1" kern="1200">
              <a:solidFill>
                <a:schemeClr val="tx1"/>
              </a:solidFill>
            </a:rPr>
            <a:t>, SOT, rheum, GI, neuro, </a:t>
          </a:r>
          <a:r>
            <a:rPr lang="en-US" sz="1200" b="1" kern="1200" err="1">
              <a:solidFill>
                <a:schemeClr val="tx1"/>
              </a:solidFill>
            </a:rPr>
            <a:t>derm</a:t>
          </a:r>
          <a:r>
            <a:rPr lang="en-US" sz="1200" b="1" kern="1200">
              <a:solidFill>
                <a:schemeClr val="tx1"/>
              </a:solidFill>
            </a:rPr>
            <a:t> refers patient to </a:t>
          </a:r>
          <a:r>
            <a:rPr lang="en-US" sz="1200" b="1"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COVIDASP@montefiore.org</a:t>
          </a:r>
          <a:r>
            <a:rPr lang="en-US" sz="1200" b="1" kern="1200">
              <a:solidFill>
                <a:schemeClr val="tx1"/>
              </a:solidFill>
            </a:rPr>
            <a:t> or ID designee by email</a:t>
          </a:r>
        </a:p>
      </dsp:txBody>
      <dsp:txXfrm>
        <a:off x="28121" y="28121"/>
        <a:ext cx="4484325" cy="903878"/>
      </dsp:txXfrm>
    </dsp:sp>
    <dsp:sp modelId="{36A17B2A-C0A4-42D6-8F66-D3997AB2446C}">
      <dsp:nvSpPr>
        <dsp:cNvPr id="0" name=""/>
        <dsp:cNvSpPr/>
      </dsp:nvSpPr>
      <dsp:spPr>
        <a:xfrm>
          <a:off x="420624" y="1093470"/>
          <a:ext cx="5632704" cy="960120"/>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tx1"/>
              </a:solidFill>
            </a:rPr>
            <a:t>PCR/antigen testing arranged by referring provider within 72h of appointment (Thursday of each week)</a:t>
          </a:r>
        </a:p>
      </dsp:txBody>
      <dsp:txXfrm>
        <a:off x="448745" y="1121591"/>
        <a:ext cx="4531760" cy="903878"/>
      </dsp:txXfrm>
    </dsp:sp>
    <dsp:sp modelId="{B42FA03A-3466-4537-ACCF-240BE9CA7B70}">
      <dsp:nvSpPr>
        <dsp:cNvPr id="0" name=""/>
        <dsp:cNvSpPr/>
      </dsp:nvSpPr>
      <dsp:spPr>
        <a:xfrm>
          <a:off x="841247" y="2186939"/>
          <a:ext cx="5632704" cy="960120"/>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tx1"/>
              </a:solidFill>
            </a:rPr>
            <a:t>Weekly pt. list sent to ID for vetting, ID contacts patient, completes documentation and arranges for appointment at infusion center</a:t>
          </a:r>
        </a:p>
      </dsp:txBody>
      <dsp:txXfrm>
        <a:off x="869368" y="2215060"/>
        <a:ext cx="4531760" cy="903877"/>
      </dsp:txXfrm>
    </dsp:sp>
    <dsp:sp modelId="{A64940B6-D2DF-426E-BD40-E624B9FDA357}">
      <dsp:nvSpPr>
        <dsp:cNvPr id="0" name=""/>
        <dsp:cNvSpPr/>
      </dsp:nvSpPr>
      <dsp:spPr>
        <a:xfrm>
          <a:off x="1261871" y="3280410"/>
          <a:ext cx="5632704" cy="960120"/>
        </a:xfrm>
        <a:prstGeom prst="roundRect">
          <a:avLst>
            <a:gd name="adj" fmla="val 10000"/>
          </a:avLst>
        </a:prstGeom>
        <a:gradFill rotWithShape="0">
          <a:gsLst>
            <a:gs pos="0">
              <a:schemeClr val="accent5">
                <a:hueOff val="2442770"/>
                <a:satOff val="8397"/>
                <a:lumOff val="-40295"/>
                <a:alphaOff val="0"/>
                <a:tint val="100000"/>
                <a:shade val="100000"/>
                <a:satMod val="130000"/>
              </a:schemeClr>
            </a:gs>
            <a:gs pos="100000">
              <a:schemeClr val="accent5">
                <a:hueOff val="2442770"/>
                <a:satOff val="8397"/>
                <a:lumOff val="-4029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tx1"/>
              </a:solidFill>
            </a:rPr>
            <a:t>Admins batched to Thursday of each week. Staff contacts patient day prior to ensure testing complete and no new COVID symptoms</a:t>
          </a:r>
        </a:p>
      </dsp:txBody>
      <dsp:txXfrm>
        <a:off x="1289992" y="3308531"/>
        <a:ext cx="4531760" cy="903878"/>
      </dsp:txXfrm>
    </dsp:sp>
    <dsp:sp modelId="{0E3440B4-7E58-4158-84E6-AB6413D311C1}">
      <dsp:nvSpPr>
        <dsp:cNvPr id="0" name=""/>
        <dsp:cNvSpPr/>
      </dsp:nvSpPr>
      <dsp:spPr>
        <a:xfrm>
          <a:off x="1682495" y="4373879"/>
          <a:ext cx="5632704" cy="960120"/>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tx1"/>
              </a:solidFill>
            </a:rPr>
            <a:t>Patient receives 6 month follow up appointment prior to discharge and contact number in case of breakthrough infection or vaccine questions</a:t>
          </a:r>
        </a:p>
      </dsp:txBody>
      <dsp:txXfrm>
        <a:off x="1710616" y="4402000"/>
        <a:ext cx="4531760" cy="903878"/>
      </dsp:txXfrm>
    </dsp:sp>
    <dsp:sp modelId="{FCB7031C-08BD-4FB5-A768-2CECEA1BB2BB}">
      <dsp:nvSpPr>
        <dsp:cNvPr id="0" name=""/>
        <dsp:cNvSpPr/>
      </dsp:nvSpPr>
      <dsp:spPr>
        <a:xfrm>
          <a:off x="5008626" y="701421"/>
          <a:ext cx="624078" cy="624078"/>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149044" y="701421"/>
        <a:ext cx="343242" cy="469619"/>
      </dsp:txXfrm>
    </dsp:sp>
    <dsp:sp modelId="{1BDF7727-E7F5-44AF-91F8-27DAFE6B9BD4}">
      <dsp:nvSpPr>
        <dsp:cNvPr id="0" name=""/>
        <dsp:cNvSpPr/>
      </dsp:nvSpPr>
      <dsp:spPr>
        <a:xfrm>
          <a:off x="5429250" y="1794891"/>
          <a:ext cx="624078" cy="624078"/>
        </a:xfrm>
        <a:prstGeom prst="downArrow">
          <a:avLst>
            <a:gd name="adj1" fmla="val 55000"/>
            <a:gd name="adj2" fmla="val 45000"/>
          </a:avLst>
        </a:prstGeom>
        <a:solidFill>
          <a:schemeClr val="accent5">
            <a:tint val="40000"/>
            <a:alpha val="90000"/>
            <a:hueOff val="1081694"/>
            <a:satOff val="-7672"/>
            <a:lumOff val="-4365"/>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569668" y="1794891"/>
        <a:ext cx="343242" cy="469619"/>
      </dsp:txXfrm>
    </dsp:sp>
    <dsp:sp modelId="{9000F30A-D5C4-4EAC-AD74-A50A7B45D7BA}">
      <dsp:nvSpPr>
        <dsp:cNvPr id="0" name=""/>
        <dsp:cNvSpPr/>
      </dsp:nvSpPr>
      <dsp:spPr>
        <a:xfrm>
          <a:off x="5849874" y="2872359"/>
          <a:ext cx="624078" cy="624078"/>
        </a:xfrm>
        <a:prstGeom prst="downArrow">
          <a:avLst>
            <a:gd name="adj1" fmla="val 55000"/>
            <a:gd name="adj2" fmla="val 45000"/>
          </a:avLst>
        </a:prstGeom>
        <a:solidFill>
          <a:schemeClr val="accent5">
            <a:tint val="40000"/>
            <a:alpha val="90000"/>
            <a:hueOff val="2163389"/>
            <a:satOff val="-15343"/>
            <a:lumOff val="-873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990292" y="2872359"/>
        <a:ext cx="343242" cy="469619"/>
      </dsp:txXfrm>
    </dsp:sp>
    <dsp:sp modelId="{1804514D-0713-4136-B2AF-6BA0999677F4}">
      <dsp:nvSpPr>
        <dsp:cNvPr id="0" name=""/>
        <dsp:cNvSpPr/>
      </dsp:nvSpPr>
      <dsp:spPr>
        <a:xfrm>
          <a:off x="6270498" y="3976497"/>
          <a:ext cx="624078" cy="624078"/>
        </a:xfrm>
        <a:prstGeom prst="downArrow">
          <a:avLst>
            <a:gd name="adj1" fmla="val 55000"/>
            <a:gd name="adj2" fmla="val 45000"/>
          </a:avLst>
        </a:prstGeom>
        <a:solidFill>
          <a:schemeClr val="accent5">
            <a:tint val="40000"/>
            <a:alpha val="90000"/>
            <a:hueOff val="3245083"/>
            <a:satOff val="-23015"/>
            <a:lumOff val="-13095"/>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410916" y="3976497"/>
        <a:ext cx="343242" cy="4696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7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7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7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7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7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8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8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8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9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0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0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0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1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1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1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2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2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3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3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3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4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4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4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0.07835</cdr:x>
      <cdr:y>0.88561</cdr:y>
    </cdr:from>
    <cdr:to>
      <cdr:x>0.15234</cdr:x>
      <cdr:y>0.94834</cdr:y>
    </cdr:to>
    <cdr:sp macro="" textlink="">
      <cdr:nvSpPr>
        <cdr:cNvPr id="6" name="TextBox 5">
          <a:extLst xmlns:a="http://schemas.openxmlformats.org/drawingml/2006/main">
            <a:ext uri="{FF2B5EF4-FFF2-40B4-BE49-F238E27FC236}">
              <a16:creationId xmlns:a16="http://schemas.microsoft.com/office/drawing/2014/main" id="{D0B852D2-0901-48CE-85B6-8AC34C497C39}"/>
            </a:ext>
          </a:extLst>
        </cdr:cNvPr>
        <cdr:cNvSpPr txBox="1"/>
      </cdr:nvSpPr>
      <cdr:spPr>
        <a:xfrm xmlns:a="http://schemas.openxmlformats.org/drawingml/2006/main">
          <a:off x="548640" y="3657600"/>
          <a:ext cx="518160" cy="259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2020</a:t>
          </a:r>
        </a:p>
      </cdr:txBody>
    </cdr:sp>
  </cdr:relSizeAnchor>
  <cdr:relSizeAnchor xmlns:cdr="http://schemas.openxmlformats.org/drawingml/2006/chartDrawing">
    <cdr:from>
      <cdr:x>0.85818</cdr:x>
      <cdr:y>0.87392</cdr:y>
    </cdr:from>
    <cdr:to>
      <cdr:x>0.93217</cdr:x>
      <cdr:y>0.93665</cdr:y>
    </cdr:to>
    <cdr:sp macro="" textlink="">
      <cdr:nvSpPr>
        <cdr:cNvPr id="7" name="TextBox 1">
          <a:extLst xmlns:a="http://schemas.openxmlformats.org/drawingml/2006/main">
            <a:ext uri="{FF2B5EF4-FFF2-40B4-BE49-F238E27FC236}">
              <a16:creationId xmlns:a16="http://schemas.microsoft.com/office/drawing/2014/main" id="{34729D73-D78F-4A7D-8D22-D568EA9DD913}"/>
            </a:ext>
          </a:extLst>
        </cdr:cNvPr>
        <cdr:cNvSpPr txBox="1"/>
      </cdr:nvSpPr>
      <cdr:spPr>
        <a:xfrm xmlns:a="http://schemas.openxmlformats.org/drawingml/2006/main">
          <a:off x="6009640" y="3609340"/>
          <a:ext cx="518160" cy="259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2022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8813B2-1ADB-49D9-AFC6-CB2E6D821145}" type="datetimeFigureOut">
              <a:rPr lang="en-US" smtClean="0"/>
              <a:t>2/5/2022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44F2C-7FEE-4879-B98D-FDC02F47508F}" type="slidenum">
              <a:rPr lang="en-US" smtClean="0"/>
              <a:t>‹#›</a:t>
            </a:fld>
            <a:endParaRPr lang="en-US"/>
          </a:p>
        </p:txBody>
      </p:sp>
    </p:spTree>
    <p:extLst>
      <p:ext uri="{BB962C8B-B14F-4D97-AF65-F5344CB8AC3E}">
        <p14:creationId xmlns:p14="http://schemas.microsoft.com/office/powerpoint/2010/main" val="2604762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82E7D-F1C6-48CC-BFEB-AAA1BCF7B9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57239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https://assets.publishing.service.gov.uk/government/uploads/system/uploads/attachment_data/file/1052353/Vaccine_surveillance_report_-_week_5.pdf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752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lgn="l" fontAlgn="base">
              <a:buFont typeface="Arial" panose="020B0604020202020204" pitchFamily="34" charset="0"/>
              <a:buChar char="•"/>
            </a:pPr>
            <a:r>
              <a:rPr lang="en-US" sz="1600" b="0" i="0" u="none" strike="noStrike" baseline="0">
                <a:solidFill>
                  <a:srgbClr val="000000"/>
                </a:solidFill>
                <a:latin typeface="Arial" panose="020B0604020202020204" pitchFamily="34" charset="0"/>
              </a:rPr>
              <a:t>Figure 10 shows a forest plot of adjusted odds ratios of symptoms being reported by Omicron cases compared to Delta cases during the month of December. Sore throat was more likely to be reported by cases with Omicron (53% of Omicron cases, 34% of Delta cases, odds ratio 1.93, 95% CI: 1.88-1.98). On the other hand, loss of smell and taste was found to be less common among Omicron compared to Delta cases (13% of Omicron cases, 34% of Delta cases, odds ratio 0.22, 95% CI: 0.21-0.23). </a:t>
            </a:r>
          </a:p>
          <a:p>
            <a:pPr marL="285750" indent="-285750" algn="l" fontAlgn="base">
              <a:buFont typeface="Arial" panose="020B0604020202020204" pitchFamily="34" charset="0"/>
              <a:buChar char="•"/>
            </a:pPr>
            <a:endParaRPr lang="en-US" sz="1600" b="0" i="0" u="none" strike="noStrike" baseline="0">
              <a:solidFill>
                <a:srgbClr val="000000"/>
              </a:solidFill>
              <a:latin typeface="Arial" panose="020B0604020202020204" pitchFamily="34" charset="0"/>
            </a:endParaRPr>
          </a:p>
          <a:p>
            <a:pPr marL="285750" indent="-285750" algn="l" fontAlgn="base">
              <a:buFont typeface="Arial" panose="020B0604020202020204" pitchFamily="34" charset="0"/>
              <a:buChar char="•"/>
            </a:pPr>
            <a:r>
              <a:rPr lang="en-US" sz="1600" b="0" i="0" u="none" strike="noStrike" baseline="0">
                <a:solidFill>
                  <a:srgbClr val="000000"/>
                </a:solidFill>
                <a:latin typeface="Arial" panose="020B0604020202020204" pitchFamily="34" charset="0"/>
              </a:rPr>
              <a:t>Odds ratios adjusted for: age group, sex, ethnicity, self-reported vaccination status, region of residence, and week of symptom onset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93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Tree comprised of sequences uploaded from around the world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97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Tree comprised of sequences uploaded from around the world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36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3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402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9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1685722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182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29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644F2C-7FEE-4879-B98D-FDC02F47508F}" type="slidenum">
              <a:rPr lang="en-US" smtClean="0"/>
              <a:t>3</a:t>
            </a:fld>
            <a:endParaRPr lang="en-US"/>
          </a:p>
        </p:txBody>
      </p:sp>
    </p:spTree>
    <p:extLst>
      <p:ext uri="{BB962C8B-B14F-4D97-AF65-F5344CB8AC3E}">
        <p14:creationId xmlns:p14="http://schemas.microsoft.com/office/powerpoint/2010/main" val="3228194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838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375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784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376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1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01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5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Antibody testing - If negative, qualifies, will be added to randomization pool; If positive, does not qualify at this time; If not yet tested, will be given instructions for testing</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077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007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86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97563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874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42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63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2F33-D107-5845-B696-908396B78C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80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1300415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B7DF3-B40E-4FA7-8D40-601B9D5492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876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B7DF3-B40E-4FA7-8D40-601B9D5492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503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B7DF3-B40E-4FA7-8D40-601B9D5492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486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5423" lvl="1" indent="-235423" defTabSz="914148">
              <a:defRPr/>
            </a:pPr>
            <a:endParaRPr lang="en-US"/>
          </a:p>
        </p:txBody>
      </p:sp>
      <p:sp>
        <p:nvSpPr>
          <p:cNvPr id="25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671" eaLnBrk="0" hangingPunct="0">
              <a:defRPr sz="2400" b="1">
                <a:solidFill>
                  <a:schemeClr val="tx1"/>
                </a:solidFill>
                <a:latin typeface="Arial" pitchFamily="34" charset="0"/>
                <a:ea typeface="MS PGothic" pitchFamily="34" charset="-128"/>
              </a:defRPr>
            </a:lvl1pPr>
            <a:lvl2pPr marL="744391" indent="-286306" defTabSz="933671" eaLnBrk="0" hangingPunct="0">
              <a:defRPr sz="2400" b="1">
                <a:solidFill>
                  <a:schemeClr val="tx1"/>
                </a:solidFill>
                <a:latin typeface="Arial" pitchFamily="34" charset="0"/>
                <a:ea typeface="MS PGothic" pitchFamily="34" charset="-128"/>
              </a:defRPr>
            </a:lvl2pPr>
            <a:lvl3pPr marL="1145216" indent="-229044" defTabSz="933671" eaLnBrk="0" hangingPunct="0">
              <a:defRPr sz="2400" b="1">
                <a:solidFill>
                  <a:schemeClr val="tx1"/>
                </a:solidFill>
                <a:latin typeface="Arial" pitchFamily="34" charset="0"/>
                <a:ea typeface="MS PGothic" pitchFamily="34" charset="-128"/>
              </a:defRPr>
            </a:lvl3pPr>
            <a:lvl4pPr marL="1603304" indent="-229044" defTabSz="933671" eaLnBrk="0" hangingPunct="0">
              <a:defRPr sz="2400" b="1">
                <a:solidFill>
                  <a:schemeClr val="tx1"/>
                </a:solidFill>
                <a:latin typeface="Arial" pitchFamily="34" charset="0"/>
                <a:ea typeface="MS PGothic" pitchFamily="34" charset="-128"/>
              </a:defRPr>
            </a:lvl4pPr>
            <a:lvl5pPr marL="2061390" indent="-229044" defTabSz="933671" eaLnBrk="0" hangingPunct="0">
              <a:defRPr sz="2400" b="1">
                <a:solidFill>
                  <a:schemeClr val="tx1"/>
                </a:solidFill>
                <a:latin typeface="Arial" pitchFamily="34" charset="0"/>
                <a:ea typeface="MS PGothic" pitchFamily="34" charset="-128"/>
              </a:defRPr>
            </a:lvl5pPr>
            <a:lvl6pPr marL="2519476" indent="-229044" defTabSz="933671" eaLnBrk="0" fontAlgn="base" hangingPunct="0">
              <a:spcBef>
                <a:spcPct val="0"/>
              </a:spcBef>
              <a:spcAft>
                <a:spcPct val="0"/>
              </a:spcAft>
              <a:defRPr sz="2400" b="1">
                <a:solidFill>
                  <a:schemeClr val="tx1"/>
                </a:solidFill>
                <a:latin typeface="Arial" pitchFamily="34" charset="0"/>
                <a:ea typeface="MS PGothic" pitchFamily="34" charset="-128"/>
              </a:defRPr>
            </a:lvl6pPr>
            <a:lvl7pPr marL="2977563" indent="-229044" defTabSz="933671" eaLnBrk="0" fontAlgn="base" hangingPunct="0">
              <a:spcBef>
                <a:spcPct val="0"/>
              </a:spcBef>
              <a:spcAft>
                <a:spcPct val="0"/>
              </a:spcAft>
              <a:defRPr sz="2400" b="1">
                <a:solidFill>
                  <a:schemeClr val="tx1"/>
                </a:solidFill>
                <a:latin typeface="Arial" pitchFamily="34" charset="0"/>
                <a:ea typeface="MS PGothic" pitchFamily="34" charset="-128"/>
              </a:defRPr>
            </a:lvl7pPr>
            <a:lvl8pPr marL="3435648" indent="-229044" defTabSz="933671" eaLnBrk="0" fontAlgn="base" hangingPunct="0">
              <a:spcBef>
                <a:spcPct val="0"/>
              </a:spcBef>
              <a:spcAft>
                <a:spcPct val="0"/>
              </a:spcAft>
              <a:defRPr sz="2400" b="1">
                <a:solidFill>
                  <a:schemeClr val="tx1"/>
                </a:solidFill>
                <a:latin typeface="Arial" pitchFamily="34" charset="0"/>
                <a:ea typeface="MS PGothic" pitchFamily="34" charset="-128"/>
              </a:defRPr>
            </a:lvl8pPr>
            <a:lvl9pPr marL="3893737" indent="-229044" defTabSz="933671" eaLnBrk="0" fontAlgn="base" hangingPunct="0">
              <a:spcBef>
                <a:spcPct val="0"/>
              </a:spcBef>
              <a:spcAft>
                <a:spcPct val="0"/>
              </a:spcAft>
              <a:defRPr sz="2400" b="1">
                <a:solidFill>
                  <a:schemeClr val="tx1"/>
                </a:solidFill>
                <a:latin typeface="Arial" pitchFamily="34" charset="0"/>
                <a:ea typeface="MS PGothic" pitchFamily="34" charset="-128"/>
              </a:defRPr>
            </a:lvl9pPr>
          </a:lstStyle>
          <a:p>
            <a:pPr marL="0" marR="0" lvl="0" indent="0" algn="r" defTabSz="933671" rtl="0" eaLnBrk="0" fontAlgn="auto" latinLnBrk="0" hangingPunct="0">
              <a:lnSpc>
                <a:spcPct val="100000"/>
              </a:lnSpc>
              <a:spcBef>
                <a:spcPts val="0"/>
              </a:spcBef>
              <a:spcAft>
                <a:spcPts val="0"/>
              </a:spcAft>
              <a:buClrTx/>
              <a:buSzTx/>
              <a:buFontTx/>
              <a:buNone/>
              <a:tabLst/>
              <a:defRPr/>
            </a:pPr>
            <a:fld id="{0B8EC24B-C3FB-46D6-B3CA-32A6CE06FFC3}" type="slidenum">
              <a:rPr kumimoji="0" lang="en-US" sz="13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33671" rtl="0" eaLnBrk="0" fontAlgn="auto" latinLnBrk="0" hangingPunct="0">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87727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B7DF3-B40E-4FA7-8D40-601B9D5492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31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Thank you very much! It’s really great to be with you all today.</a:t>
            </a:r>
          </a:p>
          <a:p>
            <a:pPr>
              <a:spcBef>
                <a:spcPct val="0"/>
              </a:spcBef>
            </a:pPr>
            <a:r>
              <a:rPr lang="en-US" altLang="en-US"/>
              <a:t>To make sure we have time for the rest of this great agenda, I’m going to be brief and give you 10 things to know about Omicron from where things stand today.</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976573" indent="-375604">
              <a:defRPr>
                <a:solidFill>
                  <a:schemeClr val="tx1"/>
                </a:solidFill>
                <a:latin typeface="Myriad Web Pro" panose="020B0503030403020204" pitchFamily="34" charset="0"/>
              </a:defRPr>
            </a:lvl2pPr>
            <a:lvl3pPr marL="1502419" indent="-300484">
              <a:defRPr>
                <a:solidFill>
                  <a:schemeClr val="tx1"/>
                </a:solidFill>
                <a:latin typeface="Myriad Web Pro" panose="020B0503030403020204" pitchFamily="34" charset="0"/>
              </a:defRPr>
            </a:lvl3pPr>
            <a:lvl4pPr marL="2103387" indent="-300484">
              <a:defRPr>
                <a:solidFill>
                  <a:schemeClr val="tx1"/>
                </a:solidFill>
                <a:latin typeface="Myriad Web Pro" panose="020B0503030403020204" pitchFamily="34" charset="0"/>
              </a:defRPr>
            </a:lvl4pPr>
            <a:lvl5pPr marL="2704354" indent="-300484">
              <a:defRPr>
                <a:solidFill>
                  <a:schemeClr val="tx1"/>
                </a:solidFill>
                <a:latin typeface="Myriad Web Pro" panose="020B0503030403020204" pitchFamily="34" charset="0"/>
              </a:defRPr>
            </a:lvl5pPr>
            <a:lvl6pPr marL="3305322" indent="-300484" fontAlgn="base">
              <a:spcBef>
                <a:spcPct val="0"/>
              </a:spcBef>
              <a:spcAft>
                <a:spcPct val="0"/>
              </a:spcAft>
              <a:defRPr>
                <a:solidFill>
                  <a:schemeClr val="tx1"/>
                </a:solidFill>
                <a:latin typeface="Myriad Web Pro" panose="020B0503030403020204" pitchFamily="34" charset="0"/>
              </a:defRPr>
            </a:lvl6pPr>
            <a:lvl7pPr marL="3906290" indent="-300484" fontAlgn="base">
              <a:spcBef>
                <a:spcPct val="0"/>
              </a:spcBef>
              <a:spcAft>
                <a:spcPct val="0"/>
              </a:spcAft>
              <a:defRPr>
                <a:solidFill>
                  <a:schemeClr val="tx1"/>
                </a:solidFill>
                <a:latin typeface="Myriad Web Pro" panose="020B0503030403020204" pitchFamily="34" charset="0"/>
              </a:defRPr>
            </a:lvl7pPr>
            <a:lvl8pPr marL="4507258" indent="-300484" fontAlgn="base">
              <a:spcBef>
                <a:spcPct val="0"/>
              </a:spcBef>
              <a:spcAft>
                <a:spcPct val="0"/>
              </a:spcAft>
              <a:defRPr>
                <a:solidFill>
                  <a:schemeClr val="tx1"/>
                </a:solidFill>
                <a:latin typeface="Myriad Web Pro" panose="020B0503030403020204" pitchFamily="34" charset="0"/>
              </a:defRPr>
            </a:lvl8pPr>
            <a:lvl9pPr marL="5108225" indent="-300484" fontAlgn="base">
              <a:spcBef>
                <a:spcPct val="0"/>
              </a:spcBef>
              <a:spcAft>
                <a:spcPct val="0"/>
              </a:spcAft>
              <a:defRPr>
                <a:solidFill>
                  <a:schemeClr val="tx1"/>
                </a:solidFill>
                <a:latin typeface="Myriad Web Pro" panose="020B0503030403020204" pitchFamily="34" charset="0"/>
              </a:defRPr>
            </a:lvl9pPr>
          </a:lstStyle>
          <a:p>
            <a:pPr marL="0" marR="0" lvl="0" indent="0" algn="r" defTabSz="1201935"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5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1201935" rtl="0" eaLnBrk="1" fontAlgn="base" latinLnBrk="0" hangingPunct="1">
                <a:lnSpc>
                  <a:spcPct val="100000"/>
                </a:lnSpc>
                <a:spcBef>
                  <a:spcPct val="0"/>
                </a:spcBef>
                <a:spcAft>
                  <a:spcPct val="0"/>
                </a:spcAft>
                <a:buClrTx/>
                <a:buSzTx/>
                <a:buFontTx/>
                <a:buNone/>
                <a:tabLst/>
                <a:defRPr/>
              </a:pPr>
              <a:t>7</a:t>
            </a:fld>
            <a:endParaRPr kumimoji="0" lang="en-US" altLang="en-US" sz="15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4512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2545690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7688E-715B-42F8-B970-B29FF7D95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752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804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90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076482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C2FC46-EE49-46E9-91FB-D12D23260DE4}"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680395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261 patients: </a:t>
            </a:r>
            <a:r>
              <a:rPr lang="en-US" b="0" i="0">
                <a:solidFill>
                  <a:srgbClr val="222222"/>
                </a:solidFill>
                <a:effectLst/>
                <a:latin typeface="Harding"/>
              </a:rPr>
              <a:t>68% (177 of 261) patients had active malignancy and 32% (84 of 261) did not. </a:t>
            </a:r>
            <a:r>
              <a:rPr lang="en-US"/>
              <a:t>Median age 64,</a:t>
            </a:r>
            <a:r>
              <a:rPr lang="en-US" b="0" i="0">
                <a:solidFill>
                  <a:srgbClr val="222222"/>
                </a:solidFill>
                <a:effectLst/>
                <a:latin typeface="Harding"/>
              </a:rPr>
              <a:t> 44% were </a:t>
            </a:r>
            <a:r>
              <a:rPr lang="en-US" b="0" i="0" err="1">
                <a:solidFill>
                  <a:srgbClr val="222222"/>
                </a:solidFill>
                <a:effectLst/>
                <a:latin typeface="Harding"/>
              </a:rPr>
              <a:t>asymptoamtic</a:t>
            </a:r>
            <a:r>
              <a:rPr lang="en-US" b="0" i="0">
                <a:solidFill>
                  <a:srgbClr val="222222"/>
                </a:solidFill>
                <a:effectLst/>
                <a:latin typeface="Harding"/>
              </a:rPr>
              <a:t> infections</a:t>
            </a:r>
          </a:p>
          <a:p>
            <a:r>
              <a:rPr lang="en-US" b="0" i="0">
                <a:solidFill>
                  <a:srgbClr val="222222"/>
                </a:solidFill>
                <a:effectLst/>
                <a:latin typeface="Harding"/>
              </a:rPr>
              <a:t>Within 90 days of positive PCR, they underwent SARS-CoV-2 IgG testing and demonstrated a high rate of seroconversion (92%) overall</a:t>
            </a:r>
          </a:p>
          <a:p>
            <a:r>
              <a:rPr lang="en-US" b="0" i="0">
                <a:solidFill>
                  <a:srgbClr val="222222"/>
                </a:solidFill>
                <a:effectLst/>
                <a:latin typeface="Harding"/>
              </a:rPr>
              <a:t>However, significantly lower seroconversion was observed in patients with hematological malignancies (82%), patients who received anti-CD-20 antibody therapy (59%) and stem cell transplant (60%)</a:t>
            </a:r>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786FDF-B3C5-4423-B912-9299F6831E8E}"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577635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Median age 67, 67% had solid tumor, 33% had hematologic malignancy</a:t>
            </a:r>
          </a:p>
          <a:p>
            <a:r>
              <a:rPr lang="en-US"/>
              <a:t>22% white, 32% African American, 39% Hispanic, 5% Asian – should we show these Monte demographics at some point?</a:t>
            </a:r>
          </a:p>
          <a:p>
            <a:r>
              <a:rPr lang="en-US"/>
              <a:t>Only 10% received J&amp;J vaccine- the rest were mRNA 2 doses, and of the mRNA, most were Pfizer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786FDF-B3C5-4423-B912-9299F6831E8E}"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859782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We included 185 patients who underwent anti-SARS-CoV-2 spike antibody testing at-least 7 days after completion of vaccine series (</a:t>
            </a:r>
            <a:r>
              <a:rPr lang="en-US"/>
              <a:t>at the time, this was 2 doses of mRNA or 1 dose J&amp;J)</a:t>
            </a:r>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We studied comparisons in titers by type of malignancy, type of vaccine and different cancer-directed therapies.</a:t>
            </a:r>
          </a:p>
          <a:p>
            <a:r>
              <a:rPr lang="en-US">
                <a:latin typeface="Calibri" panose="020F0502020204030204" pitchFamily="34" charset="0"/>
                <a:cs typeface="Calibri" panose="020F0502020204030204" pitchFamily="34" charset="0"/>
              </a:rPr>
              <a:t>Patients who received mRNA vaccines had higher spike IgG titers (not shown), and patients with heme malignancies had lower spike IgG titers than those with solid tumors. When we looked further at the heme malignancy patients, found that certain subgroups had lower spike IgG titers after vaccination: those with history of SCT, those with history of CAR-T, and those who had received anti-CD20 therapy. </a:t>
            </a:r>
            <a:r>
              <a:rPr lang="en-US" b="1">
                <a:latin typeface="Calibri" panose="020F0502020204030204" pitchFamily="34" charset="0"/>
                <a:cs typeface="Calibri" panose="020F0502020204030204" pitchFamily="34" charset="0"/>
              </a:rPr>
              <a:t>These populations then are our least likely to have proper response to COVID vaccination and would benefit most from alternative COVID prophylaxis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786FDF-B3C5-4423-B912-9299F6831E8E}"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197616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Waning of antibody titers noted 4-6 </a:t>
            </a:r>
            <a:r>
              <a:rPr lang="en-US" err="1"/>
              <a:t>mos</a:t>
            </a:r>
            <a:r>
              <a:rPr lang="en-US"/>
              <a:t> post vaccination, though clinical significance of different titer levels not so clear -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2EBFF6-302D-4FA6-9FEB-1757B98B72B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88528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First: As I am sure most of you are aware, Omicron has replaced Delta as the predominant variant circulating in the United States</a:t>
            </a:r>
          </a:p>
          <a:p>
            <a:pPr marL="285750" indent="-285750">
              <a:buFont typeface="Arial" panose="020B0604020202020204" pitchFamily="34" charset="0"/>
              <a:buChar char="•"/>
            </a:pPr>
            <a:r>
              <a:rPr lang="en-US"/>
              <a:t>This figure, with each bar being a 1-week period, shows how rapid and how complete that replacement was—as the orange (representing delta) gives way to purple in December and January. </a:t>
            </a:r>
          </a:p>
          <a:p>
            <a:pPr marL="285750" indent="-285750">
              <a:buFont typeface="Arial" panose="020B0604020202020204" pitchFamily="34" charset="0"/>
              <a:buChar char="•"/>
            </a:pPr>
            <a:r>
              <a:rPr lang="en-US"/>
              <a:t>At this point, I want to point out that the purple includes 3 </a:t>
            </a:r>
            <a:r>
              <a:rPr lang="en-US" err="1"/>
              <a:t>sublineages</a:t>
            </a:r>
            <a:r>
              <a:rPr lang="en-US"/>
              <a:t> of Omicron (BA. 1, .2, .3). You’ve probably heard more and more about BA.2 recently, and we’ll come back to it in a moment.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8910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did not show data on the booster study, but we found that 30% of oncology patients with negative spike IgG after 2 doses of mRNA vaccine formed good response after 3</a:t>
            </a:r>
            <a:r>
              <a:rPr lang="en-US" baseline="30000"/>
              <a:t>rd</a:t>
            </a:r>
            <a:r>
              <a:rPr lang="en-US"/>
              <a:t> dose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786FDF-B3C5-4423-B912-9299F6831E8E}"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58664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 MMC; talk about how existing COVID infusion center was really the best location for patient safety, trained/dedicated staff, and the fact that it is a clean space with private rooms for gluteal admin </a:t>
            </a:r>
            <a:r>
              <a:rPr lang="en-US" err="1"/>
              <a:t>ot</a:t>
            </a:r>
            <a:r>
              <a:rPr lang="en-US"/>
              <a:t> </a:t>
            </a:r>
            <a:r>
              <a:rPr lang="en-US" err="1"/>
              <a:t>Evusheld</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2EBFF6-302D-4FA6-9FEB-1757B98B72B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5271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2EBFF6-302D-4FA6-9FEB-1757B98B72B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604289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that it has been very well tolerated without any issues so far in terms of adverse reaction. Bottom line is that this agent give secluded/isolated patients a lot of hope. It does have a role but with caveats, and additional vaccine doses remain the priority. </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a:highlight>
                  <a:srgbClr val="FFFF00"/>
                </a:highlight>
              </a:rPr>
              <a:t>Cardiovascular events</a:t>
            </a:r>
            <a:r>
              <a:rPr lang="en-US"/>
              <a:t>: higher proportion of treatment arm patients had MI or cardiac failure, all had prior history of CVD, no clear temporal pattern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2EBFF6-302D-4FA6-9FEB-1757B98B72B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5852058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2EBFF6-302D-4FA6-9FEB-1757B98B72B9}"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511308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40589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69798C-9FC1-714E-BB69-2199F60E7A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3079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12-23-21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69798C-9FC1-714E-BB69-2199F60E7A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61419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12-31-21.  This criteria 1/28/22.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69798C-9FC1-714E-BB69-2199F60E7A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964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69798C-9FC1-714E-BB69-2199F60E7A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1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Number 2: After setting new records at the height of this Omicron surge, </a:t>
            </a:r>
            <a:r>
              <a:rPr lang="en-US" sz="1600"/>
              <a:t>U.S. COVID-19 </a:t>
            </a:r>
            <a:r>
              <a:rPr lang="en-US" sz="1600">
                <a:solidFill>
                  <a:srgbClr val="AC1F25"/>
                </a:solidFill>
              </a:rPr>
              <a:t>cases</a:t>
            </a:r>
            <a:r>
              <a:rPr lang="en-US" sz="1600"/>
              <a:t> and </a:t>
            </a:r>
            <a:r>
              <a:rPr lang="en-US" sz="1600">
                <a:solidFill>
                  <a:srgbClr val="FF9A47"/>
                </a:solidFill>
              </a:rPr>
              <a:t>hospitalizations</a:t>
            </a:r>
            <a:r>
              <a:rPr lang="en-US" sz="1600"/>
              <a:t> are now declining. Here, red line shows the 7-day moving average of cases, and the yellow line shows the 7d moving average of new hospitalizations.</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While the shape of the curve is looking promising, we still have a ways to go with both daily cases and hospitalizations above the levels we saw during Delta.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algn="l"/>
            <a:r>
              <a:rPr lang="en-US">
                <a:solidFill>
                  <a:srgbClr val="000000"/>
                </a:solidFill>
                <a:effectLst/>
              </a:rPr>
              <a:t>“The blue bars show daily cases. The red line is the 7-day moving average of cases. The orange line represents the 7-day average of the number of inpatients (adult and pediatric) admitted to a hospital with confirmed COVID-19 diagnosis.”</a:t>
            </a:r>
          </a:p>
          <a:p>
            <a:br>
              <a:rPr lang="en-US">
                <a:effectLst/>
              </a:rPr>
            </a:b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err="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275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SQ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69798C-9FC1-714E-BB69-2199F60E7A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327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772114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ACD42-5E2E-4618-8BAC-67F27FF4F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219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327200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768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1569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9122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38466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82E7D-F1C6-48CC-BFEB-AAA1BCF7B9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17663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600">
                <a:effectLst/>
                <a:latin typeface="Calibri" panose="020F0502020204030204" pitchFamily="34" charset="0"/>
                <a:ea typeface="Calibri" panose="020F0502020204030204" pitchFamily="34" charset="0"/>
                <a:cs typeface="Times New Roman" panose="02020603050405020304" pitchFamily="18" charset="0"/>
              </a:rPr>
              <a:t>Despite all of that, given the sheer number of new cases due to Omicron over the past few weeks in the United States, we are now seeing a rise in daily reported deaths, now up above 2.000 per day and climbing.</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600">
                <a:effectLst/>
                <a:latin typeface="Calibri" panose="020F0502020204030204" pitchFamily="34" charset="0"/>
                <a:ea typeface="Calibri" panose="020F0502020204030204" pitchFamily="34" charset="0"/>
                <a:cs typeface="Times New Roman" panose="02020603050405020304" pitchFamily="18" charset="0"/>
              </a:rPr>
              <a:t>These deaths, which lag behind cases and hospitalizations by a couple of weeks, are a reminder that while Omicron might be milder than prior variants, it is not truly mild</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600">
                <a:effectLst/>
                <a:latin typeface="Calibri" panose="020F0502020204030204" pitchFamily="34" charset="0"/>
                <a:ea typeface="Calibri" panose="020F0502020204030204" pitchFamily="34" charset="0"/>
                <a:cs typeface="Times New Roman" panose="02020603050405020304" pitchFamily="18" charset="0"/>
              </a:rPr>
              <a:t>Especially not for the hundreds of thousands who do require hospitalization during this period or for the tens of thousands who die.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73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a:t>In South Africa, where the Omicron variant was first widely detected, researchers found that:</a:t>
            </a:r>
          </a:p>
          <a:p>
            <a:pPr marL="285750" indent="-285750">
              <a:buFont typeface="Arial" panose="020B0604020202020204" pitchFamily="34" charset="0"/>
              <a:buChar char="•"/>
            </a:pPr>
            <a:r>
              <a:rPr lang="en-US"/>
              <a:t>During the Omicron period, 5% of cases were admitted to the hospital (much lower than for Delta or Beta)</a:t>
            </a:r>
          </a:p>
          <a:p>
            <a:pPr marL="285750" indent="-285750">
              <a:buFont typeface="Arial" panose="020B0604020202020204" pitchFamily="34" charset="0"/>
              <a:buChar char="•"/>
            </a:pPr>
            <a:r>
              <a:rPr lang="en-US"/>
              <a:t>For those who were admitted, fewer required oxygen and fewer met criteria for severe disease</a:t>
            </a:r>
          </a:p>
          <a:p>
            <a:pPr marL="285750" indent="-285750">
              <a:buFont typeface="Arial" panose="020B0604020202020204" pitchFamily="34" charset="0"/>
              <a:buChar char="•"/>
            </a:pPr>
            <a:r>
              <a:rPr lang="en-US"/>
              <a:t>And overall fewer died—just 6% of those admitted to the hospital compared to 24% for Delta and Beta.</a:t>
            </a:r>
          </a:p>
          <a:p>
            <a:pPr marL="285750" indent="-285750">
              <a:buFont typeface="Arial" panose="020B0604020202020204" pitchFamily="34" charset="0"/>
              <a:buChar char="•"/>
            </a:pPr>
            <a:r>
              <a:rPr lang="en-US"/>
              <a:t>But why is that? Is it because Omicron is truly milder? Or perhaps that more people had some amount of protection from vaccination or from prior infection?</a:t>
            </a:r>
            <a:br>
              <a:rPr lang="en-US"/>
            </a:br>
            <a:endParaRPr lang="en-US"/>
          </a:p>
          <a:p>
            <a:pPr marL="285750" indent="-285750">
              <a:buFont typeface="Arial" panose="020B0604020202020204" pitchFamily="34" charset="0"/>
              <a:buChar char="•"/>
            </a:pPr>
            <a:r>
              <a:rPr lang="en-US"/>
              <a:t>Pattern of reduced severity has held up Substantial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56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Data from the UK show that Pfizer mRNA vaccine effectiveness is lower for infections due to Omicron compared to Delta.</a:t>
            </a:r>
          </a:p>
          <a:p>
            <a:pPr marL="285750" indent="-285750">
              <a:buFont typeface="Arial" panose="020B0604020202020204" pitchFamily="34" charset="0"/>
              <a:buChar char="•"/>
            </a:pPr>
            <a:r>
              <a:rPr lang="en-US"/>
              <a:t>In this figure, the black squares represent VE for Delta and the grey circles represent the VE for Omicron.</a:t>
            </a:r>
          </a:p>
          <a:p>
            <a:pPr marL="285750" indent="-285750">
              <a:buFont typeface="Arial" panose="020B0604020202020204" pitchFamily="34" charset="0"/>
              <a:buChar char="•"/>
            </a:pPr>
            <a:r>
              <a:rPr lang="en-US"/>
              <a:t>You can see that for each time point on the x-axis, which is the number of weeks after vaccination, Omicron VE is lower than for Delta</a:t>
            </a:r>
          </a:p>
          <a:p>
            <a:pPr marL="285750" indent="-285750">
              <a:buFont typeface="Arial" panose="020B0604020202020204" pitchFamily="34" charset="0"/>
              <a:buChar char="•"/>
            </a:pPr>
            <a:r>
              <a:rPr lang="en-US"/>
              <a:t>The difference is especially large for those who completed a 2-dose series weeks or months ago</a:t>
            </a:r>
          </a:p>
          <a:p>
            <a:pPr marL="285750" indent="-285750">
              <a:buFont typeface="Arial" panose="020B0604020202020204" pitchFamily="34" charset="0"/>
              <a:buChar char="•"/>
            </a:pPr>
            <a:r>
              <a:rPr lang="en-US"/>
              <a:t>After about 15 weeks, VE drops to below 20%</a:t>
            </a:r>
          </a:p>
          <a:p>
            <a:pPr marL="285750" indent="-285750">
              <a:buFont typeface="Arial" panose="020B0604020202020204" pitchFamily="34" charset="0"/>
              <a:buChar char="•"/>
            </a:pPr>
            <a:r>
              <a:rPr lang="en-US"/>
              <a:t>A Pfizer or Moderna mRNA booster restores protection from infection back up to initial levels, though as you can see here, some waning from the booster can be seen again starting a month or so after.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250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9.xml"/><Relationship Id="rId1" Type="http://schemas.openxmlformats.org/officeDocument/2006/relationships/vmlDrawing" Target="../drawings/vmlDrawing26.vml"/><Relationship Id="rId5" Type="http://schemas.openxmlformats.org/officeDocument/2006/relationships/image" Target="../media/image29.emf"/><Relationship Id="rId4" Type="http://schemas.openxmlformats.org/officeDocument/2006/relationships/oleObject" Target="../embeddings/oleObject26.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0.xml"/><Relationship Id="rId1" Type="http://schemas.openxmlformats.org/officeDocument/2006/relationships/vmlDrawing" Target="../drawings/vmlDrawing27.vml"/><Relationship Id="rId5" Type="http://schemas.openxmlformats.org/officeDocument/2006/relationships/image" Target="../media/image29.emf"/><Relationship Id="rId4" Type="http://schemas.openxmlformats.org/officeDocument/2006/relationships/oleObject" Target="../embeddings/oleObject27.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7.jpeg"/><Relationship Id="rId2" Type="http://schemas.openxmlformats.org/officeDocument/2006/relationships/tags" Target="../tags/tag31.xml"/><Relationship Id="rId1" Type="http://schemas.openxmlformats.org/officeDocument/2006/relationships/vmlDrawing" Target="../drawings/vmlDrawing28.v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oleObject" Target="../embeddings/oleObject28.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xml"/><Relationship Id="rId1" Type="http://schemas.openxmlformats.org/officeDocument/2006/relationships/vmlDrawing" Target="../drawings/vmlDrawing29.vml"/><Relationship Id="rId5" Type="http://schemas.openxmlformats.org/officeDocument/2006/relationships/image" Target="../media/image29.emf"/><Relationship Id="rId4" Type="http://schemas.openxmlformats.org/officeDocument/2006/relationships/oleObject" Target="../embeddings/oleObject29.bin"/></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4.xml"/><Relationship Id="rId7" Type="http://schemas.openxmlformats.org/officeDocument/2006/relationships/image" Target="../media/image38.png"/><Relationship Id="rId2" Type="http://schemas.openxmlformats.org/officeDocument/2006/relationships/tags" Target="../tags/tag33.xml"/><Relationship Id="rId1" Type="http://schemas.openxmlformats.org/officeDocument/2006/relationships/vmlDrawing" Target="../drawings/vmlDrawing30.vml"/><Relationship Id="rId6" Type="http://schemas.openxmlformats.org/officeDocument/2006/relationships/image" Target="../media/image25.emf"/><Relationship Id="rId5" Type="http://schemas.openxmlformats.org/officeDocument/2006/relationships/oleObject" Target="../embeddings/oleObject30.bin"/><Relationship Id="rId4"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5.xml"/><Relationship Id="rId1" Type="http://schemas.openxmlformats.org/officeDocument/2006/relationships/vmlDrawing" Target="../drawings/vmlDrawing31.vml"/><Relationship Id="rId5" Type="http://schemas.openxmlformats.org/officeDocument/2006/relationships/image" Target="../media/image29.emf"/><Relationship Id="rId4" Type="http://schemas.openxmlformats.org/officeDocument/2006/relationships/oleObject" Target="../embeddings/oleObject31.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6.xml"/><Relationship Id="rId1" Type="http://schemas.openxmlformats.org/officeDocument/2006/relationships/vmlDrawing" Target="../drawings/vmlDrawing32.vml"/><Relationship Id="rId5" Type="http://schemas.openxmlformats.org/officeDocument/2006/relationships/image" Target="../media/image29.emf"/><Relationship Id="rId4" Type="http://schemas.openxmlformats.org/officeDocument/2006/relationships/oleObject" Target="../embeddings/oleObject32.bin"/></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33.vml"/><Relationship Id="rId6" Type="http://schemas.openxmlformats.org/officeDocument/2006/relationships/image" Target="../media/image29.emf"/><Relationship Id="rId5" Type="http://schemas.openxmlformats.org/officeDocument/2006/relationships/oleObject" Target="../embeddings/oleObject33.bin"/><Relationship Id="rId4"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9.xml"/><Relationship Id="rId1" Type="http://schemas.openxmlformats.org/officeDocument/2006/relationships/vmlDrawing" Target="../drawings/vmlDrawing34.vml"/><Relationship Id="rId5" Type="http://schemas.openxmlformats.org/officeDocument/2006/relationships/image" Target="../media/image29.emf"/><Relationship Id="rId4" Type="http://schemas.openxmlformats.org/officeDocument/2006/relationships/oleObject" Target="../embeddings/oleObject34.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0.xml"/><Relationship Id="rId1" Type="http://schemas.openxmlformats.org/officeDocument/2006/relationships/vmlDrawing" Target="../drawings/vmlDrawing35.vml"/><Relationship Id="rId5" Type="http://schemas.openxmlformats.org/officeDocument/2006/relationships/image" Target="../media/image29.emf"/><Relationship Id="rId4" Type="http://schemas.openxmlformats.org/officeDocument/2006/relationships/oleObject" Target="../embeddings/oleObject35.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1.xml"/><Relationship Id="rId1" Type="http://schemas.openxmlformats.org/officeDocument/2006/relationships/vmlDrawing" Target="../drawings/vmlDrawing36.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6.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2.xml"/><Relationship Id="rId1" Type="http://schemas.openxmlformats.org/officeDocument/2006/relationships/vmlDrawing" Target="../drawings/vmlDrawing37.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7.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3.xml"/><Relationship Id="rId1" Type="http://schemas.openxmlformats.org/officeDocument/2006/relationships/vmlDrawing" Target="../drawings/vmlDrawing38.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8.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4.xml"/><Relationship Id="rId1" Type="http://schemas.openxmlformats.org/officeDocument/2006/relationships/vmlDrawing" Target="../drawings/vmlDrawing39.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9.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5.xml"/><Relationship Id="rId1" Type="http://schemas.openxmlformats.org/officeDocument/2006/relationships/vmlDrawing" Target="../drawings/vmlDrawing40.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40.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6.xml"/><Relationship Id="rId1" Type="http://schemas.openxmlformats.org/officeDocument/2006/relationships/vmlDrawing" Target="../drawings/vmlDrawing41.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41.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7.xml"/><Relationship Id="rId1" Type="http://schemas.openxmlformats.org/officeDocument/2006/relationships/vmlDrawing" Target="../drawings/vmlDrawing42.vml"/><Relationship Id="rId6" Type="http://schemas.openxmlformats.org/officeDocument/2006/relationships/image" Target="../media/image31.png"/><Relationship Id="rId5" Type="http://schemas.openxmlformats.org/officeDocument/2006/relationships/image" Target="../media/image33.emf"/><Relationship Id="rId4" Type="http://schemas.openxmlformats.org/officeDocument/2006/relationships/oleObject" Target="../embeddings/oleObject42.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8.xml"/><Relationship Id="rId1" Type="http://schemas.openxmlformats.org/officeDocument/2006/relationships/vmlDrawing" Target="../drawings/vmlDrawing43.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43.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9.xml"/><Relationship Id="rId1" Type="http://schemas.openxmlformats.org/officeDocument/2006/relationships/vmlDrawing" Target="../drawings/vmlDrawing44.vml"/><Relationship Id="rId6" Type="http://schemas.openxmlformats.org/officeDocument/2006/relationships/image" Target="../media/image34.png"/><Relationship Id="rId5" Type="http://schemas.openxmlformats.org/officeDocument/2006/relationships/image" Target="../media/image28.emf"/><Relationship Id="rId4" Type="http://schemas.openxmlformats.org/officeDocument/2006/relationships/oleObject" Target="../embeddings/oleObject44.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0.xml"/><Relationship Id="rId1" Type="http://schemas.openxmlformats.org/officeDocument/2006/relationships/vmlDrawing" Target="../drawings/vmlDrawing45.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45.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1.xml"/><Relationship Id="rId1" Type="http://schemas.openxmlformats.org/officeDocument/2006/relationships/vmlDrawing" Target="../drawings/vmlDrawing46.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46.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2.xml"/><Relationship Id="rId1" Type="http://schemas.openxmlformats.org/officeDocument/2006/relationships/vmlDrawing" Target="../drawings/vmlDrawing47.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47.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3.xml"/><Relationship Id="rId1" Type="http://schemas.openxmlformats.org/officeDocument/2006/relationships/vmlDrawing" Target="../drawings/vmlDrawing48.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48.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4.xml"/><Relationship Id="rId1" Type="http://schemas.openxmlformats.org/officeDocument/2006/relationships/vmlDrawing" Target="../drawings/vmlDrawing49.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49.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5.xml"/><Relationship Id="rId1" Type="http://schemas.openxmlformats.org/officeDocument/2006/relationships/vmlDrawing" Target="../drawings/vmlDrawing50.vml"/><Relationship Id="rId5" Type="http://schemas.openxmlformats.org/officeDocument/2006/relationships/image" Target="../media/image29.emf"/><Relationship Id="rId4" Type="http://schemas.openxmlformats.org/officeDocument/2006/relationships/oleObject" Target="../embeddings/oleObject50.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6.xml"/><Relationship Id="rId1" Type="http://schemas.openxmlformats.org/officeDocument/2006/relationships/vmlDrawing" Target="../drawings/vmlDrawing51.vml"/><Relationship Id="rId5" Type="http://schemas.openxmlformats.org/officeDocument/2006/relationships/image" Target="../media/image28.emf"/><Relationship Id="rId4" Type="http://schemas.openxmlformats.org/officeDocument/2006/relationships/oleObject" Target="../embeddings/oleObject51.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7.xml"/><Relationship Id="rId1" Type="http://schemas.openxmlformats.org/officeDocument/2006/relationships/vmlDrawing" Target="../drawings/vmlDrawing52.vml"/><Relationship Id="rId6" Type="http://schemas.openxmlformats.org/officeDocument/2006/relationships/image" Target="../media/image37.png"/><Relationship Id="rId5" Type="http://schemas.openxmlformats.org/officeDocument/2006/relationships/image" Target="../media/image25.emf"/><Relationship Id="rId4" Type="http://schemas.openxmlformats.org/officeDocument/2006/relationships/oleObject" Target="../embeddings/oleObject52.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8.xml"/><Relationship Id="rId1" Type="http://schemas.openxmlformats.org/officeDocument/2006/relationships/vmlDrawing" Target="../drawings/vmlDrawing53.vml"/><Relationship Id="rId5" Type="http://schemas.openxmlformats.org/officeDocument/2006/relationships/image" Target="../media/image29.emf"/><Relationship Id="rId4" Type="http://schemas.openxmlformats.org/officeDocument/2006/relationships/oleObject" Target="../embeddings/oleObject53.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9.xml"/><Relationship Id="rId1" Type="http://schemas.openxmlformats.org/officeDocument/2006/relationships/vmlDrawing" Target="../drawings/vmlDrawing54.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54.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0.xml"/><Relationship Id="rId1" Type="http://schemas.openxmlformats.org/officeDocument/2006/relationships/vmlDrawing" Target="../drawings/vmlDrawing55.vml"/><Relationship Id="rId5" Type="http://schemas.openxmlformats.org/officeDocument/2006/relationships/image" Target="../media/image29.emf"/><Relationship Id="rId4" Type="http://schemas.openxmlformats.org/officeDocument/2006/relationships/oleObject" Target="../embeddings/oleObject55.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1.xml"/><Relationship Id="rId1" Type="http://schemas.openxmlformats.org/officeDocument/2006/relationships/vmlDrawing" Target="../drawings/vmlDrawing56.vml"/><Relationship Id="rId5" Type="http://schemas.openxmlformats.org/officeDocument/2006/relationships/image" Target="../media/image29.emf"/><Relationship Id="rId4" Type="http://schemas.openxmlformats.org/officeDocument/2006/relationships/oleObject" Target="../embeddings/oleObject56.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57.vml"/><Relationship Id="rId5" Type="http://schemas.openxmlformats.org/officeDocument/2006/relationships/image" Target="../media/image29.emf"/><Relationship Id="rId4" Type="http://schemas.openxmlformats.org/officeDocument/2006/relationships/oleObject" Target="../embeddings/oleObject57.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7.jpeg"/><Relationship Id="rId2" Type="http://schemas.openxmlformats.org/officeDocument/2006/relationships/tags" Target="../tags/tag63.xml"/><Relationship Id="rId1" Type="http://schemas.openxmlformats.org/officeDocument/2006/relationships/vmlDrawing" Target="../drawings/vmlDrawing58.vml"/><Relationship Id="rId6" Type="http://schemas.openxmlformats.org/officeDocument/2006/relationships/image" Target="../media/image40.png"/><Relationship Id="rId5" Type="http://schemas.openxmlformats.org/officeDocument/2006/relationships/image" Target="../media/image25.emf"/><Relationship Id="rId4" Type="http://schemas.openxmlformats.org/officeDocument/2006/relationships/oleObject" Target="../embeddings/oleObject58.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59.vml"/><Relationship Id="rId5" Type="http://schemas.openxmlformats.org/officeDocument/2006/relationships/image" Target="../media/image29.emf"/><Relationship Id="rId4" Type="http://schemas.openxmlformats.org/officeDocument/2006/relationships/oleObject" Target="../embeddings/oleObject59.bin"/></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60.vml"/><Relationship Id="rId6" Type="http://schemas.openxmlformats.org/officeDocument/2006/relationships/image" Target="../media/image24.emf"/><Relationship Id="rId5" Type="http://schemas.openxmlformats.org/officeDocument/2006/relationships/oleObject" Target="../embeddings/oleObject60.bin"/><Relationship Id="rId4"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1.vml"/><Relationship Id="rId5" Type="http://schemas.openxmlformats.org/officeDocument/2006/relationships/image" Target="../media/image24.emf"/><Relationship Id="rId4" Type="http://schemas.openxmlformats.org/officeDocument/2006/relationships/oleObject" Target="../embeddings/oleObject61.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vmlDrawing" Target="../drawings/vmlDrawing62.vml"/><Relationship Id="rId5" Type="http://schemas.openxmlformats.org/officeDocument/2006/relationships/image" Target="../media/image24.emf"/><Relationship Id="rId4" Type="http://schemas.openxmlformats.org/officeDocument/2006/relationships/oleObject" Target="../embeddings/oleObject62.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9.xml"/><Relationship Id="rId1" Type="http://schemas.openxmlformats.org/officeDocument/2006/relationships/vmlDrawing" Target="../drawings/vmlDrawing63.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63.bin"/></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vmlDrawing" Target="../drawings/vmlDrawing64.vml"/><Relationship Id="rId6" Type="http://schemas.openxmlformats.org/officeDocument/2006/relationships/image" Target="../media/image24.emf"/><Relationship Id="rId5" Type="http://schemas.openxmlformats.org/officeDocument/2006/relationships/oleObject" Target="../embeddings/oleObject64.bin"/><Relationship Id="rId4"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2.xml"/><Relationship Id="rId1" Type="http://schemas.openxmlformats.org/officeDocument/2006/relationships/vmlDrawing" Target="../drawings/vmlDrawing65.vml"/><Relationship Id="rId5" Type="http://schemas.openxmlformats.org/officeDocument/2006/relationships/image" Target="../media/image24.emf"/><Relationship Id="rId4" Type="http://schemas.openxmlformats.org/officeDocument/2006/relationships/oleObject" Target="../embeddings/oleObject65.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3.xml"/><Relationship Id="rId1" Type="http://schemas.openxmlformats.org/officeDocument/2006/relationships/vmlDrawing" Target="../drawings/vmlDrawing66.vml"/><Relationship Id="rId5" Type="http://schemas.openxmlformats.org/officeDocument/2006/relationships/image" Target="../media/image24.emf"/><Relationship Id="rId4" Type="http://schemas.openxmlformats.org/officeDocument/2006/relationships/oleObject" Target="../embeddings/oleObject66.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vmlDrawing" Target="../drawings/vmlDrawing67.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67.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vmlDrawing" Target="../drawings/vmlDrawing68.vml"/><Relationship Id="rId6" Type="http://schemas.openxmlformats.org/officeDocument/2006/relationships/image" Target="../media/image31.png"/><Relationship Id="rId5" Type="http://schemas.openxmlformats.org/officeDocument/2006/relationships/image" Target="../media/image24.emf"/><Relationship Id="rId4" Type="http://schemas.openxmlformats.org/officeDocument/2006/relationships/oleObject" Target="../embeddings/oleObject68.bin"/></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79.xml"/><Relationship Id="rId7" Type="http://schemas.openxmlformats.org/officeDocument/2006/relationships/image" Target="../media/image41.png"/><Relationship Id="rId2" Type="http://schemas.openxmlformats.org/officeDocument/2006/relationships/tags" Target="../tags/tag78.xml"/><Relationship Id="rId1" Type="http://schemas.openxmlformats.org/officeDocument/2006/relationships/vmlDrawing" Target="../drawings/vmlDrawing70.vml"/><Relationship Id="rId6" Type="http://schemas.openxmlformats.org/officeDocument/2006/relationships/image" Target="../media/image25.emf"/><Relationship Id="rId5" Type="http://schemas.openxmlformats.org/officeDocument/2006/relationships/oleObject" Target="../embeddings/oleObject70.bin"/><Relationship Id="rId4"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0.xml"/><Relationship Id="rId1" Type="http://schemas.openxmlformats.org/officeDocument/2006/relationships/vmlDrawing" Target="../drawings/vmlDrawing71.vml"/><Relationship Id="rId5" Type="http://schemas.openxmlformats.org/officeDocument/2006/relationships/image" Target="../media/image28.emf"/><Relationship Id="rId4" Type="http://schemas.openxmlformats.org/officeDocument/2006/relationships/oleObject" Target="../embeddings/oleObject71.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1.xml"/><Relationship Id="rId1" Type="http://schemas.openxmlformats.org/officeDocument/2006/relationships/vmlDrawing" Target="../drawings/vmlDrawing72.vml"/><Relationship Id="rId5" Type="http://schemas.openxmlformats.org/officeDocument/2006/relationships/image" Target="../media/image29.emf"/><Relationship Id="rId4" Type="http://schemas.openxmlformats.org/officeDocument/2006/relationships/oleObject" Target="../embeddings/oleObject72.bin"/></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vmlDrawing" Target="../drawings/vmlDrawing73.vml"/><Relationship Id="rId6" Type="http://schemas.openxmlformats.org/officeDocument/2006/relationships/image" Target="../media/image29.emf"/><Relationship Id="rId5" Type="http://schemas.openxmlformats.org/officeDocument/2006/relationships/oleObject" Target="../embeddings/oleObject73.bin"/><Relationship Id="rId4"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4.xml"/><Relationship Id="rId1" Type="http://schemas.openxmlformats.org/officeDocument/2006/relationships/vmlDrawing" Target="../drawings/vmlDrawing74.vml"/><Relationship Id="rId5" Type="http://schemas.openxmlformats.org/officeDocument/2006/relationships/image" Target="../media/image29.emf"/><Relationship Id="rId4" Type="http://schemas.openxmlformats.org/officeDocument/2006/relationships/oleObject" Target="../embeddings/oleObject74.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5.xml"/><Relationship Id="rId1" Type="http://schemas.openxmlformats.org/officeDocument/2006/relationships/vmlDrawing" Target="../drawings/vmlDrawing75.vml"/><Relationship Id="rId5" Type="http://schemas.openxmlformats.org/officeDocument/2006/relationships/image" Target="../media/image29.emf"/><Relationship Id="rId4" Type="http://schemas.openxmlformats.org/officeDocument/2006/relationships/oleObject" Target="../embeddings/oleObject75.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6.xml"/><Relationship Id="rId1" Type="http://schemas.openxmlformats.org/officeDocument/2006/relationships/vmlDrawing" Target="../drawings/vmlDrawing76.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76.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7.xml"/><Relationship Id="rId1" Type="http://schemas.openxmlformats.org/officeDocument/2006/relationships/vmlDrawing" Target="../drawings/vmlDrawing77.vml"/><Relationship Id="rId6" Type="http://schemas.openxmlformats.org/officeDocument/2006/relationships/image" Target="../media/image30.png"/><Relationship Id="rId5" Type="http://schemas.openxmlformats.org/officeDocument/2006/relationships/image" Target="../media/image28.emf"/><Relationship Id="rId4" Type="http://schemas.openxmlformats.org/officeDocument/2006/relationships/oleObject" Target="../embeddings/oleObject77.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8.xml"/><Relationship Id="rId1" Type="http://schemas.openxmlformats.org/officeDocument/2006/relationships/vmlDrawing" Target="../drawings/vmlDrawing78.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78.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9.xml"/><Relationship Id="rId1" Type="http://schemas.openxmlformats.org/officeDocument/2006/relationships/vmlDrawing" Target="../drawings/vmlDrawing79.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79.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0.xml"/><Relationship Id="rId1" Type="http://schemas.openxmlformats.org/officeDocument/2006/relationships/vmlDrawing" Target="../drawings/vmlDrawing80.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80.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1.xml"/><Relationship Id="rId1" Type="http://schemas.openxmlformats.org/officeDocument/2006/relationships/vmlDrawing" Target="../drawings/vmlDrawing81.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81.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2.xml"/><Relationship Id="rId1" Type="http://schemas.openxmlformats.org/officeDocument/2006/relationships/vmlDrawing" Target="../drawings/vmlDrawing82.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82.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3.xml"/><Relationship Id="rId1" Type="http://schemas.openxmlformats.org/officeDocument/2006/relationships/vmlDrawing" Target="../drawings/vmlDrawing83.v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83.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4.xml"/><Relationship Id="rId1" Type="http://schemas.openxmlformats.org/officeDocument/2006/relationships/vmlDrawing" Target="../drawings/vmlDrawing84.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84.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5.xml"/><Relationship Id="rId1" Type="http://schemas.openxmlformats.org/officeDocument/2006/relationships/vmlDrawing" Target="../drawings/vmlDrawing85.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85.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6.xml"/><Relationship Id="rId1" Type="http://schemas.openxmlformats.org/officeDocument/2006/relationships/vmlDrawing" Target="../drawings/vmlDrawing86.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86.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7.xml"/><Relationship Id="rId1" Type="http://schemas.openxmlformats.org/officeDocument/2006/relationships/vmlDrawing" Target="../drawings/vmlDrawing87.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87.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8.xml"/><Relationship Id="rId1" Type="http://schemas.openxmlformats.org/officeDocument/2006/relationships/vmlDrawing" Target="../drawings/vmlDrawing88.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88.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9.xml"/><Relationship Id="rId1" Type="http://schemas.openxmlformats.org/officeDocument/2006/relationships/vmlDrawing" Target="../drawings/vmlDrawing89.vml"/><Relationship Id="rId5" Type="http://schemas.openxmlformats.org/officeDocument/2006/relationships/image" Target="../media/image29.emf"/><Relationship Id="rId4" Type="http://schemas.openxmlformats.org/officeDocument/2006/relationships/oleObject" Target="../embeddings/oleObject89.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0.xml"/><Relationship Id="rId1" Type="http://schemas.openxmlformats.org/officeDocument/2006/relationships/vmlDrawing" Target="../drawings/vmlDrawing90.vml"/><Relationship Id="rId5" Type="http://schemas.openxmlformats.org/officeDocument/2006/relationships/image" Target="../media/image28.emf"/><Relationship Id="rId4" Type="http://schemas.openxmlformats.org/officeDocument/2006/relationships/oleObject" Target="../embeddings/oleObject90.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1.xml"/><Relationship Id="rId1" Type="http://schemas.openxmlformats.org/officeDocument/2006/relationships/vmlDrawing" Target="../drawings/vmlDrawing91.v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oleObject" Target="../embeddings/oleObject91.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2.xml"/><Relationship Id="rId1" Type="http://schemas.openxmlformats.org/officeDocument/2006/relationships/vmlDrawing" Target="../drawings/vmlDrawing92.vml"/><Relationship Id="rId5" Type="http://schemas.openxmlformats.org/officeDocument/2006/relationships/image" Target="../media/image29.emf"/><Relationship Id="rId4" Type="http://schemas.openxmlformats.org/officeDocument/2006/relationships/oleObject" Target="../embeddings/oleObject92.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3.xml"/><Relationship Id="rId1" Type="http://schemas.openxmlformats.org/officeDocument/2006/relationships/vmlDrawing" Target="../drawings/vmlDrawing93.vml"/><Relationship Id="rId5" Type="http://schemas.openxmlformats.org/officeDocument/2006/relationships/image" Target="../media/image29.emf"/><Relationship Id="rId4" Type="http://schemas.openxmlformats.org/officeDocument/2006/relationships/oleObject" Target="../embeddings/oleObject93.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4.xml"/><Relationship Id="rId1" Type="http://schemas.openxmlformats.org/officeDocument/2006/relationships/vmlDrawing" Target="../drawings/vmlDrawing94.vml"/><Relationship Id="rId5" Type="http://schemas.openxmlformats.org/officeDocument/2006/relationships/image" Target="../media/image29.emf"/><Relationship Id="rId4" Type="http://schemas.openxmlformats.org/officeDocument/2006/relationships/oleObject" Target="../embeddings/oleObject94.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5.xml"/><Relationship Id="rId1" Type="http://schemas.openxmlformats.org/officeDocument/2006/relationships/vmlDrawing" Target="../drawings/vmlDrawing95.vml"/><Relationship Id="rId5" Type="http://schemas.openxmlformats.org/officeDocument/2006/relationships/image" Target="../media/image29.emf"/><Relationship Id="rId4" Type="http://schemas.openxmlformats.org/officeDocument/2006/relationships/oleObject" Target="../embeddings/oleObject95.bin"/></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40.png"/><Relationship Id="rId2" Type="http://schemas.openxmlformats.org/officeDocument/2006/relationships/tags" Target="../tags/tag106.xml"/><Relationship Id="rId1" Type="http://schemas.openxmlformats.org/officeDocument/2006/relationships/vmlDrawing" Target="../drawings/vmlDrawing96.vml"/><Relationship Id="rId6" Type="http://schemas.openxmlformats.org/officeDocument/2006/relationships/image" Target="../media/image41.png"/><Relationship Id="rId5" Type="http://schemas.openxmlformats.org/officeDocument/2006/relationships/image" Target="../media/image25.emf"/><Relationship Id="rId4" Type="http://schemas.openxmlformats.org/officeDocument/2006/relationships/oleObject" Target="../embeddings/oleObject96.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7.xml"/><Relationship Id="rId1" Type="http://schemas.openxmlformats.org/officeDocument/2006/relationships/vmlDrawing" Target="../drawings/vmlDrawing97.vml"/><Relationship Id="rId5" Type="http://schemas.openxmlformats.org/officeDocument/2006/relationships/image" Target="../media/image29.emf"/><Relationship Id="rId4" Type="http://schemas.openxmlformats.org/officeDocument/2006/relationships/oleObject" Target="../embeddings/oleObject97.bin"/></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09.xml"/><Relationship Id="rId7" Type="http://schemas.openxmlformats.org/officeDocument/2006/relationships/image" Target="../media/image38.png"/><Relationship Id="rId2" Type="http://schemas.openxmlformats.org/officeDocument/2006/relationships/tags" Target="../tags/tag108.xml"/><Relationship Id="rId1" Type="http://schemas.openxmlformats.org/officeDocument/2006/relationships/vmlDrawing" Target="../drawings/vmlDrawing98.vml"/><Relationship Id="rId6" Type="http://schemas.openxmlformats.org/officeDocument/2006/relationships/image" Target="../media/image25.emf"/><Relationship Id="rId5" Type="http://schemas.openxmlformats.org/officeDocument/2006/relationships/oleObject" Target="../embeddings/oleObject98.bin"/><Relationship Id="rId4"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0.xml"/><Relationship Id="rId1" Type="http://schemas.openxmlformats.org/officeDocument/2006/relationships/vmlDrawing" Target="../drawings/vmlDrawing99.vml"/><Relationship Id="rId5" Type="http://schemas.openxmlformats.org/officeDocument/2006/relationships/image" Target="../media/image29.emf"/><Relationship Id="rId4" Type="http://schemas.openxmlformats.org/officeDocument/2006/relationships/oleObject" Target="../embeddings/oleObject99.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1.xml"/><Relationship Id="rId1" Type="http://schemas.openxmlformats.org/officeDocument/2006/relationships/vmlDrawing" Target="../drawings/vmlDrawing100.vml"/><Relationship Id="rId5" Type="http://schemas.openxmlformats.org/officeDocument/2006/relationships/image" Target="../media/image29.emf"/><Relationship Id="rId4" Type="http://schemas.openxmlformats.org/officeDocument/2006/relationships/oleObject" Target="../embeddings/oleObject100.bin"/></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vmlDrawing" Target="../drawings/vmlDrawing101.vml"/><Relationship Id="rId6" Type="http://schemas.openxmlformats.org/officeDocument/2006/relationships/image" Target="../media/image29.emf"/><Relationship Id="rId5" Type="http://schemas.openxmlformats.org/officeDocument/2006/relationships/oleObject" Target="../embeddings/oleObject101.bin"/><Relationship Id="rId4"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4.xml"/><Relationship Id="rId1" Type="http://schemas.openxmlformats.org/officeDocument/2006/relationships/vmlDrawing" Target="../drawings/vmlDrawing102.vml"/><Relationship Id="rId5" Type="http://schemas.openxmlformats.org/officeDocument/2006/relationships/image" Target="../media/image29.emf"/><Relationship Id="rId4" Type="http://schemas.openxmlformats.org/officeDocument/2006/relationships/oleObject" Target="../embeddings/oleObject102.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5.xml"/><Relationship Id="rId1" Type="http://schemas.openxmlformats.org/officeDocument/2006/relationships/vmlDrawing" Target="../drawings/vmlDrawing103.vml"/><Relationship Id="rId5" Type="http://schemas.openxmlformats.org/officeDocument/2006/relationships/image" Target="../media/image29.emf"/><Relationship Id="rId4" Type="http://schemas.openxmlformats.org/officeDocument/2006/relationships/oleObject" Target="../embeddings/oleObject103.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6.xml"/><Relationship Id="rId1" Type="http://schemas.openxmlformats.org/officeDocument/2006/relationships/vmlDrawing" Target="../drawings/vmlDrawing10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4.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7.xml"/><Relationship Id="rId1" Type="http://schemas.openxmlformats.org/officeDocument/2006/relationships/vmlDrawing" Target="../drawings/vmlDrawing105.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5.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8.xml"/><Relationship Id="rId1" Type="http://schemas.openxmlformats.org/officeDocument/2006/relationships/vmlDrawing" Target="../drawings/vmlDrawing106.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6.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9.xml"/><Relationship Id="rId1" Type="http://schemas.openxmlformats.org/officeDocument/2006/relationships/vmlDrawing" Target="../drawings/vmlDrawing107.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7.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0.xml"/><Relationship Id="rId1" Type="http://schemas.openxmlformats.org/officeDocument/2006/relationships/vmlDrawing" Target="../drawings/vmlDrawing108.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8.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1.xml"/><Relationship Id="rId1" Type="http://schemas.openxmlformats.org/officeDocument/2006/relationships/vmlDrawing" Target="../drawings/vmlDrawing109.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9.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2.xml"/><Relationship Id="rId1" Type="http://schemas.openxmlformats.org/officeDocument/2006/relationships/vmlDrawing" Target="../drawings/vmlDrawing110.vml"/><Relationship Id="rId6" Type="http://schemas.openxmlformats.org/officeDocument/2006/relationships/image" Target="../media/image31.png"/><Relationship Id="rId5" Type="http://schemas.openxmlformats.org/officeDocument/2006/relationships/image" Target="../media/image33.emf"/><Relationship Id="rId4" Type="http://schemas.openxmlformats.org/officeDocument/2006/relationships/oleObject" Target="../embeddings/oleObject110.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3.xml"/><Relationship Id="rId1" Type="http://schemas.openxmlformats.org/officeDocument/2006/relationships/vmlDrawing" Target="../drawings/vmlDrawing111.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11.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4.xml"/><Relationship Id="rId1" Type="http://schemas.openxmlformats.org/officeDocument/2006/relationships/vmlDrawing" Target="../drawings/vmlDrawing112.vml"/><Relationship Id="rId6" Type="http://schemas.openxmlformats.org/officeDocument/2006/relationships/image" Target="../media/image34.png"/><Relationship Id="rId5" Type="http://schemas.openxmlformats.org/officeDocument/2006/relationships/image" Target="../media/image28.emf"/><Relationship Id="rId4" Type="http://schemas.openxmlformats.org/officeDocument/2006/relationships/oleObject" Target="../embeddings/oleObject112.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5.xml"/><Relationship Id="rId1" Type="http://schemas.openxmlformats.org/officeDocument/2006/relationships/vmlDrawing" Target="../drawings/vmlDrawing113.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113.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6.xml"/><Relationship Id="rId1" Type="http://schemas.openxmlformats.org/officeDocument/2006/relationships/vmlDrawing" Target="../drawings/vmlDrawing114.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14.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7.xml"/><Relationship Id="rId1" Type="http://schemas.openxmlformats.org/officeDocument/2006/relationships/vmlDrawing" Target="../drawings/vmlDrawing115.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15.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8.xml"/><Relationship Id="rId1" Type="http://schemas.openxmlformats.org/officeDocument/2006/relationships/vmlDrawing" Target="../drawings/vmlDrawing116.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16.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9.xml"/><Relationship Id="rId1" Type="http://schemas.openxmlformats.org/officeDocument/2006/relationships/vmlDrawing" Target="../drawings/vmlDrawing117.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17.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0.xml"/><Relationship Id="rId1" Type="http://schemas.openxmlformats.org/officeDocument/2006/relationships/vmlDrawing" Target="../drawings/vmlDrawing118.vml"/><Relationship Id="rId5" Type="http://schemas.openxmlformats.org/officeDocument/2006/relationships/image" Target="../media/image29.emf"/><Relationship Id="rId4" Type="http://schemas.openxmlformats.org/officeDocument/2006/relationships/oleObject" Target="../embeddings/oleObject118.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1.xml"/><Relationship Id="rId1" Type="http://schemas.openxmlformats.org/officeDocument/2006/relationships/vmlDrawing" Target="../drawings/vmlDrawing119.vml"/><Relationship Id="rId5" Type="http://schemas.openxmlformats.org/officeDocument/2006/relationships/image" Target="../media/image28.emf"/><Relationship Id="rId4" Type="http://schemas.openxmlformats.org/officeDocument/2006/relationships/oleObject" Target="../embeddings/oleObject119.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2.xml"/><Relationship Id="rId1" Type="http://schemas.openxmlformats.org/officeDocument/2006/relationships/vmlDrawing" Target="../drawings/vmlDrawing120.vml"/><Relationship Id="rId6" Type="http://schemas.openxmlformats.org/officeDocument/2006/relationships/image" Target="../media/image37.png"/><Relationship Id="rId5" Type="http://schemas.openxmlformats.org/officeDocument/2006/relationships/image" Target="../media/image25.emf"/><Relationship Id="rId4" Type="http://schemas.openxmlformats.org/officeDocument/2006/relationships/oleObject" Target="../embeddings/oleObject120.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3.xml"/><Relationship Id="rId1" Type="http://schemas.openxmlformats.org/officeDocument/2006/relationships/vmlDrawing" Target="../drawings/vmlDrawing121.vml"/><Relationship Id="rId5" Type="http://schemas.openxmlformats.org/officeDocument/2006/relationships/image" Target="../media/image29.emf"/><Relationship Id="rId4" Type="http://schemas.openxmlformats.org/officeDocument/2006/relationships/oleObject" Target="../embeddings/oleObject121.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4.xml"/><Relationship Id="rId1" Type="http://schemas.openxmlformats.org/officeDocument/2006/relationships/vmlDrawing" Target="../drawings/vmlDrawing122.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22.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5.xml"/><Relationship Id="rId1" Type="http://schemas.openxmlformats.org/officeDocument/2006/relationships/vmlDrawing" Target="../drawings/vmlDrawing123.vml"/><Relationship Id="rId5" Type="http://schemas.openxmlformats.org/officeDocument/2006/relationships/image" Target="../media/image29.emf"/><Relationship Id="rId4" Type="http://schemas.openxmlformats.org/officeDocument/2006/relationships/oleObject" Target="../embeddings/oleObject123.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6.xml"/><Relationship Id="rId1" Type="http://schemas.openxmlformats.org/officeDocument/2006/relationships/vmlDrawing" Target="../drawings/vmlDrawing124.vml"/><Relationship Id="rId5" Type="http://schemas.openxmlformats.org/officeDocument/2006/relationships/image" Target="../media/image29.emf"/><Relationship Id="rId4" Type="http://schemas.openxmlformats.org/officeDocument/2006/relationships/oleObject" Target="../embeddings/oleObject124.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7.xml"/><Relationship Id="rId1" Type="http://schemas.openxmlformats.org/officeDocument/2006/relationships/vmlDrawing" Target="../drawings/vmlDrawing125.vml"/><Relationship Id="rId5" Type="http://schemas.openxmlformats.org/officeDocument/2006/relationships/image" Target="../media/image29.emf"/><Relationship Id="rId4" Type="http://schemas.openxmlformats.org/officeDocument/2006/relationships/oleObject" Target="../embeddings/oleObject125.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40.png"/><Relationship Id="rId2" Type="http://schemas.openxmlformats.org/officeDocument/2006/relationships/tags" Target="../tags/tag138.xml"/><Relationship Id="rId1" Type="http://schemas.openxmlformats.org/officeDocument/2006/relationships/vmlDrawing" Target="../drawings/vmlDrawing126.vml"/><Relationship Id="rId6" Type="http://schemas.openxmlformats.org/officeDocument/2006/relationships/image" Target="../media/image41.png"/><Relationship Id="rId5" Type="http://schemas.openxmlformats.org/officeDocument/2006/relationships/image" Target="../media/image25.emf"/><Relationship Id="rId4" Type="http://schemas.openxmlformats.org/officeDocument/2006/relationships/oleObject" Target="../embeddings/oleObject126.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9.xml"/><Relationship Id="rId1" Type="http://schemas.openxmlformats.org/officeDocument/2006/relationships/vmlDrawing" Target="../drawings/vmlDrawing127.vml"/><Relationship Id="rId5" Type="http://schemas.openxmlformats.org/officeDocument/2006/relationships/image" Target="../media/image29.emf"/><Relationship Id="rId4" Type="http://schemas.openxmlformats.org/officeDocument/2006/relationships/oleObject" Target="../embeddings/oleObject127.bin"/></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vmlDrawing" Target="../drawings/vmlDrawing128.vml"/><Relationship Id="rId6" Type="http://schemas.openxmlformats.org/officeDocument/2006/relationships/image" Target="../media/image24.emf"/><Relationship Id="rId5" Type="http://schemas.openxmlformats.org/officeDocument/2006/relationships/oleObject" Target="../embeddings/oleObject128.bin"/><Relationship Id="rId4"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2.xml"/><Relationship Id="rId1" Type="http://schemas.openxmlformats.org/officeDocument/2006/relationships/vmlDrawing" Target="../drawings/vmlDrawing129.vml"/><Relationship Id="rId5" Type="http://schemas.openxmlformats.org/officeDocument/2006/relationships/image" Target="../media/image24.emf"/><Relationship Id="rId4" Type="http://schemas.openxmlformats.org/officeDocument/2006/relationships/oleObject" Target="../embeddings/oleObject129.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3.xml"/><Relationship Id="rId1" Type="http://schemas.openxmlformats.org/officeDocument/2006/relationships/vmlDrawing" Target="../drawings/vmlDrawing130.vml"/><Relationship Id="rId5" Type="http://schemas.openxmlformats.org/officeDocument/2006/relationships/image" Target="../media/image24.emf"/><Relationship Id="rId4" Type="http://schemas.openxmlformats.org/officeDocument/2006/relationships/oleObject" Target="../embeddings/oleObject130.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4.xml"/><Relationship Id="rId1" Type="http://schemas.openxmlformats.org/officeDocument/2006/relationships/vmlDrawing" Target="../drawings/vmlDrawing131.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131.bin"/></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vmlDrawing" Target="../drawings/vmlDrawing132.vml"/><Relationship Id="rId6" Type="http://schemas.openxmlformats.org/officeDocument/2006/relationships/image" Target="../media/image24.emf"/><Relationship Id="rId5" Type="http://schemas.openxmlformats.org/officeDocument/2006/relationships/oleObject" Target="../embeddings/oleObject132.bin"/><Relationship Id="rId4"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7.xml"/><Relationship Id="rId1" Type="http://schemas.openxmlformats.org/officeDocument/2006/relationships/vmlDrawing" Target="../drawings/vmlDrawing133.vml"/><Relationship Id="rId5" Type="http://schemas.openxmlformats.org/officeDocument/2006/relationships/image" Target="../media/image24.emf"/><Relationship Id="rId4" Type="http://schemas.openxmlformats.org/officeDocument/2006/relationships/oleObject" Target="../embeddings/oleObject133.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8.xml"/><Relationship Id="rId1" Type="http://schemas.openxmlformats.org/officeDocument/2006/relationships/vmlDrawing" Target="../drawings/vmlDrawing134.vml"/><Relationship Id="rId5" Type="http://schemas.openxmlformats.org/officeDocument/2006/relationships/image" Target="../media/image24.emf"/><Relationship Id="rId4" Type="http://schemas.openxmlformats.org/officeDocument/2006/relationships/oleObject" Target="../embeddings/oleObject134.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9.xml"/><Relationship Id="rId1" Type="http://schemas.openxmlformats.org/officeDocument/2006/relationships/vmlDrawing" Target="../drawings/vmlDrawing135.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135.bin"/></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0.xml"/><Relationship Id="rId1" Type="http://schemas.openxmlformats.org/officeDocument/2006/relationships/vmlDrawing" Target="../drawings/vmlDrawing136.vml"/><Relationship Id="rId6" Type="http://schemas.openxmlformats.org/officeDocument/2006/relationships/image" Target="../media/image31.png"/><Relationship Id="rId5" Type="http://schemas.openxmlformats.org/officeDocument/2006/relationships/image" Target="../media/image24.emf"/><Relationship Id="rId4" Type="http://schemas.openxmlformats.org/officeDocument/2006/relationships/oleObject" Target="../embeddings/oleObject136.bin"/></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54.xml"/><Relationship Id="rId7" Type="http://schemas.openxmlformats.org/officeDocument/2006/relationships/image" Target="../media/image42.png"/><Relationship Id="rId2" Type="http://schemas.openxmlformats.org/officeDocument/2006/relationships/tags" Target="../tags/tag153.xml"/><Relationship Id="rId1" Type="http://schemas.openxmlformats.org/officeDocument/2006/relationships/vmlDrawing" Target="../drawings/vmlDrawing138.vml"/><Relationship Id="rId6" Type="http://schemas.openxmlformats.org/officeDocument/2006/relationships/image" Target="../media/image25.emf"/><Relationship Id="rId5" Type="http://schemas.openxmlformats.org/officeDocument/2006/relationships/oleObject" Target="../embeddings/oleObject138.bin"/><Relationship Id="rId4"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55.xml"/><Relationship Id="rId1" Type="http://schemas.openxmlformats.org/officeDocument/2006/relationships/vmlDrawing" Target="../drawings/vmlDrawing139.vml"/><Relationship Id="rId5" Type="http://schemas.openxmlformats.org/officeDocument/2006/relationships/image" Target="../media/image28.emf"/><Relationship Id="rId4" Type="http://schemas.openxmlformats.org/officeDocument/2006/relationships/oleObject" Target="../embeddings/oleObject139.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56.xml"/><Relationship Id="rId1" Type="http://schemas.openxmlformats.org/officeDocument/2006/relationships/vmlDrawing" Target="../drawings/vmlDrawing140.vml"/><Relationship Id="rId5" Type="http://schemas.openxmlformats.org/officeDocument/2006/relationships/image" Target="../media/image29.emf"/><Relationship Id="rId4" Type="http://schemas.openxmlformats.org/officeDocument/2006/relationships/oleObject" Target="../embeddings/oleObject140.bin"/></Relationships>
</file>

<file path=ppt/slideLayouts/_rels/slideLayout215.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vmlDrawing" Target="../drawings/vmlDrawing141.vml"/><Relationship Id="rId6" Type="http://schemas.openxmlformats.org/officeDocument/2006/relationships/image" Target="../media/image29.emf"/><Relationship Id="rId5" Type="http://schemas.openxmlformats.org/officeDocument/2006/relationships/oleObject" Target="../embeddings/oleObject141.bin"/><Relationship Id="rId4"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59.xml"/><Relationship Id="rId1" Type="http://schemas.openxmlformats.org/officeDocument/2006/relationships/vmlDrawing" Target="../drawings/vmlDrawing142.vml"/><Relationship Id="rId5" Type="http://schemas.openxmlformats.org/officeDocument/2006/relationships/image" Target="../media/image29.emf"/><Relationship Id="rId4" Type="http://schemas.openxmlformats.org/officeDocument/2006/relationships/oleObject" Target="../embeddings/oleObject142.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0.xml"/><Relationship Id="rId1" Type="http://schemas.openxmlformats.org/officeDocument/2006/relationships/vmlDrawing" Target="../drawings/vmlDrawing143.vml"/><Relationship Id="rId5" Type="http://schemas.openxmlformats.org/officeDocument/2006/relationships/image" Target="../media/image29.emf"/><Relationship Id="rId4" Type="http://schemas.openxmlformats.org/officeDocument/2006/relationships/oleObject" Target="../embeddings/oleObject143.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1.xml"/><Relationship Id="rId1" Type="http://schemas.openxmlformats.org/officeDocument/2006/relationships/vmlDrawing" Target="../drawings/vmlDrawing14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44.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2.xml"/><Relationship Id="rId1" Type="http://schemas.openxmlformats.org/officeDocument/2006/relationships/vmlDrawing" Target="../drawings/vmlDrawing145.vml"/><Relationship Id="rId6" Type="http://schemas.openxmlformats.org/officeDocument/2006/relationships/image" Target="../media/image30.png"/><Relationship Id="rId5" Type="http://schemas.openxmlformats.org/officeDocument/2006/relationships/image" Target="../media/image28.emf"/><Relationship Id="rId4" Type="http://schemas.openxmlformats.org/officeDocument/2006/relationships/oleObject" Target="../embeddings/oleObject145.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3.xml"/><Relationship Id="rId1" Type="http://schemas.openxmlformats.org/officeDocument/2006/relationships/vmlDrawing" Target="../drawings/vmlDrawing146.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46.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4.xml"/><Relationship Id="rId1" Type="http://schemas.openxmlformats.org/officeDocument/2006/relationships/vmlDrawing" Target="../drawings/vmlDrawing147.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47.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5.xml"/><Relationship Id="rId1" Type="http://schemas.openxmlformats.org/officeDocument/2006/relationships/vmlDrawing" Target="../drawings/vmlDrawing148.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48.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6.xml"/><Relationship Id="rId1" Type="http://schemas.openxmlformats.org/officeDocument/2006/relationships/vmlDrawing" Target="../drawings/vmlDrawing149.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49.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7.xml"/><Relationship Id="rId1" Type="http://schemas.openxmlformats.org/officeDocument/2006/relationships/vmlDrawing" Target="../drawings/vmlDrawing150.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50.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8.xml"/><Relationship Id="rId1" Type="http://schemas.openxmlformats.org/officeDocument/2006/relationships/vmlDrawing" Target="../drawings/vmlDrawing151.v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151.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9.xml"/><Relationship Id="rId1" Type="http://schemas.openxmlformats.org/officeDocument/2006/relationships/vmlDrawing" Target="../drawings/vmlDrawing152.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152.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0.xml"/><Relationship Id="rId1" Type="http://schemas.openxmlformats.org/officeDocument/2006/relationships/vmlDrawing" Target="../drawings/vmlDrawing153.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153.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1.xml"/><Relationship Id="rId1" Type="http://schemas.openxmlformats.org/officeDocument/2006/relationships/vmlDrawing" Target="../drawings/vmlDrawing154.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154.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2.xml"/><Relationship Id="rId1" Type="http://schemas.openxmlformats.org/officeDocument/2006/relationships/vmlDrawing" Target="../drawings/vmlDrawing155.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155.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3.xml"/><Relationship Id="rId1" Type="http://schemas.openxmlformats.org/officeDocument/2006/relationships/vmlDrawing" Target="../drawings/vmlDrawing156.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156.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4.xml"/><Relationship Id="rId1" Type="http://schemas.openxmlformats.org/officeDocument/2006/relationships/vmlDrawing" Target="../drawings/vmlDrawing157.vml"/><Relationship Id="rId5" Type="http://schemas.openxmlformats.org/officeDocument/2006/relationships/image" Target="../media/image29.emf"/><Relationship Id="rId4" Type="http://schemas.openxmlformats.org/officeDocument/2006/relationships/oleObject" Target="../embeddings/oleObject157.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5.xml"/><Relationship Id="rId1" Type="http://schemas.openxmlformats.org/officeDocument/2006/relationships/vmlDrawing" Target="../drawings/vmlDrawing158.vml"/><Relationship Id="rId5" Type="http://schemas.openxmlformats.org/officeDocument/2006/relationships/image" Target="../media/image28.emf"/><Relationship Id="rId4" Type="http://schemas.openxmlformats.org/officeDocument/2006/relationships/oleObject" Target="../embeddings/oleObject158.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6.xml"/><Relationship Id="rId1" Type="http://schemas.openxmlformats.org/officeDocument/2006/relationships/vmlDrawing" Target="../drawings/vmlDrawing159.v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oleObject" Target="../embeddings/oleObject159.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7.xml"/><Relationship Id="rId1" Type="http://schemas.openxmlformats.org/officeDocument/2006/relationships/vmlDrawing" Target="../drawings/vmlDrawing160.vml"/><Relationship Id="rId5" Type="http://schemas.openxmlformats.org/officeDocument/2006/relationships/image" Target="../media/image29.emf"/><Relationship Id="rId4" Type="http://schemas.openxmlformats.org/officeDocument/2006/relationships/oleObject" Target="../embeddings/oleObject160.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8.xml"/><Relationship Id="rId1" Type="http://schemas.openxmlformats.org/officeDocument/2006/relationships/vmlDrawing" Target="../drawings/vmlDrawing161.vml"/><Relationship Id="rId5" Type="http://schemas.openxmlformats.org/officeDocument/2006/relationships/image" Target="../media/image29.emf"/><Relationship Id="rId4" Type="http://schemas.openxmlformats.org/officeDocument/2006/relationships/oleObject" Target="../embeddings/oleObject161.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9.xml"/><Relationship Id="rId1" Type="http://schemas.openxmlformats.org/officeDocument/2006/relationships/vmlDrawing" Target="../drawings/vmlDrawing162.vml"/><Relationship Id="rId5" Type="http://schemas.openxmlformats.org/officeDocument/2006/relationships/image" Target="../media/image29.emf"/><Relationship Id="rId4" Type="http://schemas.openxmlformats.org/officeDocument/2006/relationships/oleObject" Target="../embeddings/oleObject162.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0.xml"/><Relationship Id="rId1" Type="http://schemas.openxmlformats.org/officeDocument/2006/relationships/vmlDrawing" Target="../drawings/vmlDrawing163.vml"/><Relationship Id="rId5" Type="http://schemas.openxmlformats.org/officeDocument/2006/relationships/image" Target="../media/image29.emf"/><Relationship Id="rId4" Type="http://schemas.openxmlformats.org/officeDocument/2006/relationships/oleObject" Target="../embeddings/oleObject163.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45.png"/><Relationship Id="rId2" Type="http://schemas.openxmlformats.org/officeDocument/2006/relationships/tags" Target="../tags/tag181.xml"/><Relationship Id="rId1" Type="http://schemas.openxmlformats.org/officeDocument/2006/relationships/vmlDrawing" Target="../drawings/vmlDrawing164.vml"/><Relationship Id="rId6" Type="http://schemas.openxmlformats.org/officeDocument/2006/relationships/image" Target="../media/image44.png"/><Relationship Id="rId5" Type="http://schemas.openxmlformats.org/officeDocument/2006/relationships/image" Target="../media/image25.emf"/><Relationship Id="rId4" Type="http://schemas.openxmlformats.org/officeDocument/2006/relationships/oleObject" Target="../embeddings/oleObject164.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2.xml"/><Relationship Id="rId1" Type="http://schemas.openxmlformats.org/officeDocument/2006/relationships/vmlDrawing" Target="../drawings/vmlDrawing165.vml"/><Relationship Id="rId5" Type="http://schemas.openxmlformats.org/officeDocument/2006/relationships/image" Target="../media/image29.emf"/><Relationship Id="rId4" Type="http://schemas.openxmlformats.org/officeDocument/2006/relationships/oleObject" Target="../embeddings/oleObject165.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84.xml"/><Relationship Id="rId7" Type="http://schemas.openxmlformats.org/officeDocument/2006/relationships/image" Target="../media/image42.png"/><Relationship Id="rId2" Type="http://schemas.openxmlformats.org/officeDocument/2006/relationships/tags" Target="../tags/tag183.xml"/><Relationship Id="rId1" Type="http://schemas.openxmlformats.org/officeDocument/2006/relationships/vmlDrawing" Target="../drawings/vmlDrawing166.vml"/><Relationship Id="rId6" Type="http://schemas.openxmlformats.org/officeDocument/2006/relationships/image" Target="../media/image25.emf"/><Relationship Id="rId5" Type="http://schemas.openxmlformats.org/officeDocument/2006/relationships/oleObject" Target="../embeddings/oleObject166.bin"/><Relationship Id="rId4"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5.xml"/><Relationship Id="rId1" Type="http://schemas.openxmlformats.org/officeDocument/2006/relationships/vmlDrawing" Target="../drawings/vmlDrawing167.vml"/><Relationship Id="rId5" Type="http://schemas.openxmlformats.org/officeDocument/2006/relationships/image" Target="../media/image29.emf"/><Relationship Id="rId4" Type="http://schemas.openxmlformats.org/officeDocument/2006/relationships/oleObject" Target="../embeddings/oleObject167.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6.xml"/><Relationship Id="rId1" Type="http://schemas.openxmlformats.org/officeDocument/2006/relationships/vmlDrawing" Target="../drawings/vmlDrawing168.vml"/><Relationship Id="rId5" Type="http://schemas.openxmlformats.org/officeDocument/2006/relationships/image" Target="../media/image29.emf"/><Relationship Id="rId4" Type="http://schemas.openxmlformats.org/officeDocument/2006/relationships/oleObject" Target="../embeddings/oleObject168.bin"/></Relationships>
</file>

<file path=ppt/slideLayouts/_rels/slideLayout243.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vmlDrawing" Target="../drawings/vmlDrawing169.vml"/><Relationship Id="rId6" Type="http://schemas.openxmlformats.org/officeDocument/2006/relationships/image" Target="../media/image29.emf"/><Relationship Id="rId5" Type="http://schemas.openxmlformats.org/officeDocument/2006/relationships/oleObject" Target="../embeddings/oleObject169.bin"/><Relationship Id="rId4"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9.xml"/><Relationship Id="rId1" Type="http://schemas.openxmlformats.org/officeDocument/2006/relationships/vmlDrawing" Target="../drawings/vmlDrawing170.vml"/><Relationship Id="rId5" Type="http://schemas.openxmlformats.org/officeDocument/2006/relationships/image" Target="../media/image29.emf"/><Relationship Id="rId4" Type="http://schemas.openxmlformats.org/officeDocument/2006/relationships/oleObject" Target="../embeddings/oleObject170.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0.xml"/><Relationship Id="rId1" Type="http://schemas.openxmlformats.org/officeDocument/2006/relationships/vmlDrawing" Target="../drawings/vmlDrawing171.vml"/><Relationship Id="rId5" Type="http://schemas.openxmlformats.org/officeDocument/2006/relationships/image" Target="../media/image29.emf"/><Relationship Id="rId4" Type="http://schemas.openxmlformats.org/officeDocument/2006/relationships/oleObject" Target="../embeddings/oleObject171.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1.xml"/><Relationship Id="rId1" Type="http://schemas.openxmlformats.org/officeDocument/2006/relationships/vmlDrawing" Target="../drawings/vmlDrawing17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72.bin"/></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2.xml"/><Relationship Id="rId1" Type="http://schemas.openxmlformats.org/officeDocument/2006/relationships/vmlDrawing" Target="../drawings/vmlDrawing173.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73.bin"/></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3.xml"/><Relationship Id="rId1" Type="http://schemas.openxmlformats.org/officeDocument/2006/relationships/vmlDrawing" Target="../drawings/vmlDrawing17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74.bin"/></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4.xml"/><Relationship Id="rId1" Type="http://schemas.openxmlformats.org/officeDocument/2006/relationships/vmlDrawing" Target="../drawings/vmlDrawing175.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75.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5.xml"/><Relationship Id="rId1" Type="http://schemas.openxmlformats.org/officeDocument/2006/relationships/vmlDrawing" Target="../drawings/vmlDrawing176.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76.bin"/></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6.xml"/><Relationship Id="rId1" Type="http://schemas.openxmlformats.org/officeDocument/2006/relationships/vmlDrawing" Target="../drawings/vmlDrawing177.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77.bin"/></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7.xml"/><Relationship Id="rId1" Type="http://schemas.openxmlformats.org/officeDocument/2006/relationships/vmlDrawing" Target="../drawings/vmlDrawing178.vml"/><Relationship Id="rId6" Type="http://schemas.openxmlformats.org/officeDocument/2006/relationships/image" Target="../media/image31.png"/><Relationship Id="rId5" Type="http://schemas.openxmlformats.org/officeDocument/2006/relationships/image" Target="../media/image33.emf"/><Relationship Id="rId4" Type="http://schemas.openxmlformats.org/officeDocument/2006/relationships/oleObject" Target="../embeddings/oleObject178.bin"/></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8.xml"/><Relationship Id="rId1" Type="http://schemas.openxmlformats.org/officeDocument/2006/relationships/vmlDrawing" Target="../drawings/vmlDrawing179.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79.bin"/></Relationships>
</file>

<file path=ppt/slideLayouts/_rels/slideLayout25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9.xml"/><Relationship Id="rId1" Type="http://schemas.openxmlformats.org/officeDocument/2006/relationships/vmlDrawing" Target="../drawings/vmlDrawing180.vml"/><Relationship Id="rId6" Type="http://schemas.openxmlformats.org/officeDocument/2006/relationships/image" Target="../media/image34.png"/><Relationship Id="rId5" Type="http://schemas.openxmlformats.org/officeDocument/2006/relationships/image" Target="../media/image28.emf"/><Relationship Id="rId4" Type="http://schemas.openxmlformats.org/officeDocument/2006/relationships/oleObject" Target="../embeddings/oleObject180.bin"/></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0.xml"/><Relationship Id="rId1" Type="http://schemas.openxmlformats.org/officeDocument/2006/relationships/vmlDrawing" Target="../drawings/vmlDrawing181.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181.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1.xml"/><Relationship Id="rId1" Type="http://schemas.openxmlformats.org/officeDocument/2006/relationships/vmlDrawing" Target="../drawings/vmlDrawing182.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82.bin"/></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2.xml"/><Relationship Id="rId1" Type="http://schemas.openxmlformats.org/officeDocument/2006/relationships/vmlDrawing" Target="../drawings/vmlDrawing183.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83.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3.xml"/><Relationship Id="rId1" Type="http://schemas.openxmlformats.org/officeDocument/2006/relationships/vmlDrawing" Target="../drawings/vmlDrawing184.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84.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4.xml"/><Relationship Id="rId1" Type="http://schemas.openxmlformats.org/officeDocument/2006/relationships/vmlDrawing" Target="../drawings/vmlDrawing185.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85.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5.xml"/><Relationship Id="rId1" Type="http://schemas.openxmlformats.org/officeDocument/2006/relationships/vmlDrawing" Target="../drawings/vmlDrawing186.vml"/><Relationship Id="rId5" Type="http://schemas.openxmlformats.org/officeDocument/2006/relationships/image" Target="../media/image29.emf"/><Relationship Id="rId4" Type="http://schemas.openxmlformats.org/officeDocument/2006/relationships/oleObject" Target="../embeddings/oleObject186.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6.xml"/><Relationship Id="rId1" Type="http://schemas.openxmlformats.org/officeDocument/2006/relationships/vmlDrawing" Target="../drawings/vmlDrawing187.vml"/><Relationship Id="rId5" Type="http://schemas.openxmlformats.org/officeDocument/2006/relationships/image" Target="../media/image28.emf"/><Relationship Id="rId4" Type="http://schemas.openxmlformats.org/officeDocument/2006/relationships/oleObject" Target="../embeddings/oleObject187.bin"/></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7.xml"/><Relationship Id="rId1" Type="http://schemas.openxmlformats.org/officeDocument/2006/relationships/vmlDrawing" Target="../drawings/vmlDrawing188.vml"/><Relationship Id="rId6" Type="http://schemas.openxmlformats.org/officeDocument/2006/relationships/image" Target="../media/image37.png"/><Relationship Id="rId5" Type="http://schemas.openxmlformats.org/officeDocument/2006/relationships/image" Target="../media/image25.emf"/><Relationship Id="rId4" Type="http://schemas.openxmlformats.org/officeDocument/2006/relationships/oleObject" Target="../embeddings/oleObject188.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8.xml"/><Relationship Id="rId1" Type="http://schemas.openxmlformats.org/officeDocument/2006/relationships/vmlDrawing" Target="../drawings/vmlDrawing189.vml"/><Relationship Id="rId5" Type="http://schemas.openxmlformats.org/officeDocument/2006/relationships/image" Target="../media/image29.emf"/><Relationship Id="rId4" Type="http://schemas.openxmlformats.org/officeDocument/2006/relationships/oleObject" Target="../embeddings/oleObject189.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9.xml"/><Relationship Id="rId1" Type="http://schemas.openxmlformats.org/officeDocument/2006/relationships/vmlDrawing" Target="../drawings/vmlDrawing190.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90.bin"/></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0.xml"/><Relationship Id="rId1" Type="http://schemas.openxmlformats.org/officeDocument/2006/relationships/vmlDrawing" Target="../drawings/vmlDrawing191.vml"/><Relationship Id="rId5" Type="http://schemas.openxmlformats.org/officeDocument/2006/relationships/image" Target="../media/image29.emf"/><Relationship Id="rId4" Type="http://schemas.openxmlformats.org/officeDocument/2006/relationships/oleObject" Target="../embeddings/oleObject191.bin"/></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1.xml"/><Relationship Id="rId1" Type="http://schemas.openxmlformats.org/officeDocument/2006/relationships/vmlDrawing" Target="../drawings/vmlDrawing192.vml"/><Relationship Id="rId5" Type="http://schemas.openxmlformats.org/officeDocument/2006/relationships/image" Target="../media/image29.emf"/><Relationship Id="rId4" Type="http://schemas.openxmlformats.org/officeDocument/2006/relationships/oleObject" Target="../embeddings/oleObject192.bin"/></Relationships>
</file>

<file path=ppt/slideLayouts/_rels/slideLayout26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2.xml"/><Relationship Id="rId1" Type="http://schemas.openxmlformats.org/officeDocument/2006/relationships/vmlDrawing" Target="../drawings/vmlDrawing193.vml"/><Relationship Id="rId5" Type="http://schemas.openxmlformats.org/officeDocument/2006/relationships/image" Target="../media/image29.emf"/><Relationship Id="rId4" Type="http://schemas.openxmlformats.org/officeDocument/2006/relationships/oleObject" Target="../embeddings/oleObject193.bin"/></Relationships>
</file>

<file path=ppt/slideLayouts/_rels/slideLayout268.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45.png"/><Relationship Id="rId2" Type="http://schemas.openxmlformats.org/officeDocument/2006/relationships/tags" Target="../tags/tag213.xml"/><Relationship Id="rId1" Type="http://schemas.openxmlformats.org/officeDocument/2006/relationships/vmlDrawing" Target="../drawings/vmlDrawing194.vml"/><Relationship Id="rId6" Type="http://schemas.openxmlformats.org/officeDocument/2006/relationships/image" Target="../media/image44.png"/><Relationship Id="rId5" Type="http://schemas.openxmlformats.org/officeDocument/2006/relationships/image" Target="../media/image25.emf"/><Relationship Id="rId4" Type="http://schemas.openxmlformats.org/officeDocument/2006/relationships/oleObject" Target="../embeddings/oleObject194.bin"/></Relationships>
</file>

<file path=ppt/slideLayouts/_rels/slideLayout26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4.xml"/><Relationship Id="rId1" Type="http://schemas.openxmlformats.org/officeDocument/2006/relationships/vmlDrawing" Target="../drawings/vmlDrawing195.vml"/><Relationship Id="rId5" Type="http://schemas.openxmlformats.org/officeDocument/2006/relationships/image" Target="../media/image29.emf"/><Relationship Id="rId4" Type="http://schemas.openxmlformats.org/officeDocument/2006/relationships/oleObject" Target="../embeddings/oleObject195.bin"/></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vmlDrawing" Target="../drawings/vmlDrawing196.vml"/><Relationship Id="rId6" Type="http://schemas.openxmlformats.org/officeDocument/2006/relationships/image" Target="../media/image24.emf"/><Relationship Id="rId5" Type="http://schemas.openxmlformats.org/officeDocument/2006/relationships/oleObject" Target="../embeddings/oleObject196.bin"/><Relationship Id="rId4"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7.xml"/><Relationship Id="rId1" Type="http://schemas.openxmlformats.org/officeDocument/2006/relationships/vmlDrawing" Target="../drawings/vmlDrawing197.vml"/><Relationship Id="rId5" Type="http://schemas.openxmlformats.org/officeDocument/2006/relationships/image" Target="../media/image24.emf"/><Relationship Id="rId4" Type="http://schemas.openxmlformats.org/officeDocument/2006/relationships/oleObject" Target="../embeddings/oleObject197.bin"/></Relationships>
</file>

<file path=ppt/slideLayouts/_rels/slideLayout27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8.xml"/><Relationship Id="rId1" Type="http://schemas.openxmlformats.org/officeDocument/2006/relationships/vmlDrawing" Target="../drawings/vmlDrawing198.vml"/><Relationship Id="rId5" Type="http://schemas.openxmlformats.org/officeDocument/2006/relationships/image" Target="../media/image24.emf"/><Relationship Id="rId4" Type="http://schemas.openxmlformats.org/officeDocument/2006/relationships/oleObject" Target="../embeddings/oleObject198.bin"/></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9.xml"/><Relationship Id="rId1" Type="http://schemas.openxmlformats.org/officeDocument/2006/relationships/vmlDrawing" Target="../drawings/vmlDrawing199.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199.bin"/></Relationships>
</file>

<file path=ppt/slideLayouts/_rels/slideLayout274.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vmlDrawing" Target="../drawings/vmlDrawing200.vml"/><Relationship Id="rId6" Type="http://schemas.openxmlformats.org/officeDocument/2006/relationships/image" Target="../media/image24.emf"/><Relationship Id="rId5" Type="http://schemas.openxmlformats.org/officeDocument/2006/relationships/oleObject" Target="../embeddings/oleObject200.bin"/><Relationship Id="rId4"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2.xml"/><Relationship Id="rId1" Type="http://schemas.openxmlformats.org/officeDocument/2006/relationships/vmlDrawing" Target="../drawings/vmlDrawing201.vml"/><Relationship Id="rId5" Type="http://schemas.openxmlformats.org/officeDocument/2006/relationships/image" Target="../media/image24.emf"/><Relationship Id="rId4" Type="http://schemas.openxmlformats.org/officeDocument/2006/relationships/oleObject" Target="../embeddings/oleObject201.bin"/></Relationships>
</file>

<file path=ppt/slideLayouts/_rels/slideLayout27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3.xml"/><Relationship Id="rId1" Type="http://schemas.openxmlformats.org/officeDocument/2006/relationships/vmlDrawing" Target="../drawings/vmlDrawing202.vml"/><Relationship Id="rId5" Type="http://schemas.openxmlformats.org/officeDocument/2006/relationships/image" Target="../media/image24.emf"/><Relationship Id="rId4" Type="http://schemas.openxmlformats.org/officeDocument/2006/relationships/oleObject" Target="../embeddings/oleObject202.bin"/></Relationships>
</file>

<file path=ppt/slideLayouts/_rels/slideLayout27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4.xml"/><Relationship Id="rId1" Type="http://schemas.openxmlformats.org/officeDocument/2006/relationships/vmlDrawing" Target="../drawings/vmlDrawing203.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203.bin"/></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5.xml"/><Relationship Id="rId1" Type="http://schemas.openxmlformats.org/officeDocument/2006/relationships/vmlDrawing" Target="../drawings/vmlDrawing204.vml"/><Relationship Id="rId6" Type="http://schemas.openxmlformats.org/officeDocument/2006/relationships/image" Target="../media/image31.png"/><Relationship Id="rId5" Type="http://schemas.openxmlformats.org/officeDocument/2006/relationships/image" Target="../media/image24.emf"/><Relationship Id="rId4" Type="http://schemas.openxmlformats.org/officeDocument/2006/relationships/oleObject" Target="../embeddings/oleObject204.bin"/></Relationships>
</file>

<file path=ppt/slideLayouts/_rels/slideLayout27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29.xml"/><Relationship Id="rId7" Type="http://schemas.openxmlformats.org/officeDocument/2006/relationships/image" Target="../media/image26.jpeg"/><Relationship Id="rId2" Type="http://schemas.openxmlformats.org/officeDocument/2006/relationships/tags" Target="../tags/tag228.xml"/><Relationship Id="rId1" Type="http://schemas.openxmlformats.org/officeDocument/2006/relationships/vmlDrawing" Target="../drawings/vmlDrawing206.vml"/><Relationship Id="rId6" Type="http://schemas.openxmlformats.org/officeDocument/2006/relationships/image" Target="../media/image25.emf"/><Relationship Id="rId5" Type="http://schemas.openxmlformats.org/officeDocument/2006/relationships/oleObject" Target="../embeddings/oleObject206.bin"/><Relationship Id="rId4"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0.xml"/><Relationship Id="rId1" Type="http://schemas.openxmlformats.org/officeDocument/2006/relationships/vmlDrawing" Target="../drawings/vmlDrawing207.vml"/><Relationship Id="rId5" Type="http://schemas.openxmlformats.org/officeDocument/2006/relationships/image" Target="../media/image28.emf"/><Relationship Id="rId4" Type="http://schemas.openxmlformats.org/officeDocument/2006/relationships/oleObject" Target="../embeddings/oleObject207.bin"/></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1.xml"/><Relationship Id="rId1" Type="http://schemas.openxmlformats.org/officeDocument/2006/relationships/vmlDrawing" Target="../drawings/vmlDrawing208.vml"/><Relationship Id="rId5" Type="http://schemas.openxmlformats.org/officeDocument/2006/relationships/image" Target="../media/image29.emf"/><Relationship Id="rId4" Type="http://schemas.openxmlformats.org/officeDocument/2006/relationships/oleObject" Target="../embeddings/oleObject208.bin"/></Relationships>
</file>

<file path=ppt/slideLayouts/_rels/slideLayout282.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vmlDrawing" Target="../drawings/vmlDrawing209.vml"/><Relationship Id="rId6" Type="http://schemas.openxmlformats.org/officeDocument/2006/relationships/image" Target="../media/image29.emf"/><Relationship Id="rId5" Type="http://schemas.openxmlformats.org/officeDocument/2006/relationships/oleObject" Target="../embeddings/oleObject209.bin"/><Relationship Id="rId4"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4.xml"/><Relationship Id="rId1" Type="http://schemas.openxmlformats.org/officeDocument/2006/relationships/vmlDrawing" Target="../drawings/vmlDrawing210.vml"/><Relationship Id="rId5" Type="http://schemas.openxmlformats.org/officeDocument/2006/relationships/image" Target="../media/image29.emf"/><Relationship Id="rId4" Type="http://schemas.openxmlformats.org/officeDocument/2006/relationships/oleObject" Target="../embeddings/oleObject210.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5.xml"/><Relationship Id="rId1" Type="http://schemas.openxmlformats.org/officeDocument/2006/relationships/vmlDrawing" Target="../drawings/vmlDrawing211.vml"/><Relationship Id="rId5" Type="http://schemas.openxmlformats.org/officeDocument/2006/relationships/image" Target="../media/image29.emf"/><Relationship Id="rId4" Type="http://schemas.openxmlformats.org/officeDocument/2006/relationships/oleObject" Target="../embeddings/oleObject211.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6.xml"/><Relationship Id="rId1" Type="http://schemas.openxmlformats.org/officeDocument/2006/relationships/vmlDrawing" Target="../drawings/vmlDrawing21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12.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7.xml"/><Relationship Id="rId1" Type="http://schemas.openxmlformats.org/officeDocument/2006/relationships/vmlDrawing" Target="../drawings/vmlDrawing213.vml"/><Relationship Id="rId6" Type="http://schemas.openxmlformats.org/officeDocument/2006/relationships/image" Target="../media/image30.png"/><Relationship Id="rId5" Type="http://schemas.openxmlformats.org/officeDocument/2006/relationships/image" Target="../media/image28.emf"/><Relationship Id="rId4" Type="http://schemas.openxmlformats.org/officeDocument/2006/relationships/oleObject" Target="../embeddings/oleObject213.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8.xml"/><Relationship Id="rId1" Type="http://schemas.openxmlformats.org/officeDocument/2006/relationships/vmlDrawing" Target="../drawings/vmlDrawing21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14.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9.xml"/><Relationship Id="rId1" Type="http://schemas.openxmlformats.org/officeDocument/2006/relationships/vmlDrawing" Target="../drawings/vmlDrawing215.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15.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0.xml"/><Relationship Id="rId1" Type="http://schemas.openxmlformats.org/officeDocument/2006/relationships/vmlDrawing" Target="../drawings/vmlDrawing216.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16.bin"/></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1.xml"/><Relationship Id="rId1" Type="http://schemas.openxmlformats.org/officeDocument/2006/relationships/vmlDrawing" Target="../drawings/vmlDrawing217.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217.bin"/></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2.xml"/><Relationship Id="rId1" Type="http://schemas.openxmlformats.org/officeDocument/2006/relationships/vmlDrawing" Target="../drawings/vmlDrawing218.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218.bin"/></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3.xml"/><Relationship Id="rId1" Type="http://schemas.openxmlformats.org/officeDocument/2006/relationships/vmlDrawing" Target="../drawings/vmlDrawing219.v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219.bin"/></Relationships>
</file>

<file path=ppt/slideLayouts/_rels/slideLayout29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4.xml"/><Relationship Id="rId1" Type="http://schemas.openxmlformats.org/officeDocument/2006/relationships/vmlDrawing" Target="../drawings/vmlDrawing220.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220.bin"/></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5.xml"/><Relationship Id="rId1" Type="http://schemas.openxmlformats.org/officeDocument/2006/relationships/vmlDrawing" Target="../drawings/vmlDrawing221.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221.bin"/></Relationships>
</file>

<file path=ppt/slideLayouts/_rels/slideLayout29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6.xml"/><Relationship Id="rId1" Type="http://schemas.openxmlformats.org/officeDocument/2006/relationships/vmlDrawing" Target="../drawings/vmlDrawing222.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222.bin"/></Relationships>
</file>

<file path=ppt/slideLayouts/_rels/slideLayout29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7.xml"/><Relationship Id="rId1" Type="http://schemas.openxmlformats.org/officeDocument/2006/relationships/vmlDrawing" Target="../drawings/vmlDrawing223.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223.bin"/></Relationships>
</file>

<file path=ppt/slideLayouts/_rels/slideLayout29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8.xml"/><Relationship Id="rId1" Type="http://schemas.openxmlformats.org/officeDocument/2006/relationships/vmlDrawing" Target="../drawings/vmlDrawing224.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224.bin"/></Relationships>
</file>

<file path=ppt/slideLayouts/_rels/slideLayout29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9.xml"/><Relationship Id="rId1" Type="http://schemas.openxmlformats.org/officeDocument/2006/relationships/vmlDrawing" Target="../drawings/vmlDrawing225.vml"/><Relationship Id="rId5" Type="http://schemas.openxmlformats.org/officeDocument/2006/relationships/image" Target="../media/image29.emf"/><Relationship Id="rId4" Type="http://schemas.openxmlformats.org/officeDocument/2006/relationships/oleObject" Target="../embeddings/oleObject225.bin"/></Relationships>
</file>

<file path=ppt/slideLayouts/_rels/slideLayout29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0.xml"/><Relationship Id="rId1" Type="http://schemas.openxmlformats.org/officeDocument/2006/relationships/vmlDrawing" Target="../drawings/vmlDrawing226.vml"/><Relationship Id="rId5" Type="http://schemas.openxmlformats.org/officeDocument/2006/relationships/image" Target="../media/image28.emf"/><Relationship Id="rId4" Type="http://schemas.openxmlformats.org/officeDocument/2006/relationships/oleObject" Target="../embeddings/oleObject226.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1.xml"/><Relationship Id="rId1" Type="http://schemas.openxmlformats.org/officeDocument/2006/relationships/vmlDrawing" Target="../drawings/vmlDrawing227.v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oleObject" Target="../embeddings/oleObject227.bin"/></Relationships>
</file>

<file path=ppt/slideLayouts/_rels/slideLayout30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2.xml"/><Relationship Id="rId1" Type="http://schemas.openxmlformats.org/officeDocument/2006/relationships/vmlDrawing" Target="../drawings/vmlDrawing228.vml"/><Relationship Id="rId5" Type="http://schemas.openxmlformats.org/officeDocument/2006/relationships/image" Target="../media/image29.emf"/><Relationship Id="rId4" Type="http://schemas.openxmlformats.org/officeDocument/2006/relationships/oleObject" Target="../embeddings/oleObject228.bin"/></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3.xml"/><Relationship Id="rId1" Type="http://schemas.openxmlformats.org/officeDocument/2006/relationships/vmlDrawing" Target="../drawings/vmlDrawing229.vml"/><Relationship Id="rId5" Type="http://schemas.openxmlformats.org/officeDocument/2006/relationships/image" Target="../media/image29.emf"/><Relationship Id="rId4" Type="http://schemas.openxmlformats.org/officeDocument/2006/relationships/oleObject" Target="../embeddings/oleObject229.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4.xml"/><Relationship Id="rId1" Type="http://schemas.openxmlformats.org/officeDocument/2006/relationships/vmlDrawing" Target="../drawings/vmlDrawing230.vml"/><Relationship Id="rId5" Type="http://schemas.openxmlformats.org/officeDocument/2006/relationships/image" Target="../media/image29.emf"/><Relationship Id="rId4" Type="http://schemas.openxmlformats.org/officeDocument/2006/relationships/oleObject" Target="../embeddings/oleObject230.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5.xml"/><Relationship Id="rId1" Type="http://schemas.openxmlformats.org/officeDocument/2006/relationships/vmlDrawing" Target="../drawings/vmlDrawing231.vml"/><Relationship Id="rId5" Type="http://schemas.openxmlformats.org/officeDocument/2006/relationships/image" Target="../media/image29.emf"/><Relationship Id="rId4" Type="http://schemas.openxmlformats.org/officeDocument/2006/relationships/oleObject" Target="../embeddings/oleObject231.bin"/></Relationships>
</file>

<file path=ppt/slideLayouts/_rels/slideLayout305.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27.jpeg"/><Relationship Id="rId2" Type="http://schemas.openxmlformats.org/officeDocument/2006/relationships/tags" Target="../tags/tag256.xml"/><Relationship Id="rId1" Type="http://schemas.openxmlformats.org/officeDocument/2006/relationships/vmlDrawing" Target="../drawings/vmlDrawing232.v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oleObject" Target="../embeddings/oleObject232.bin"/></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7.xml"/><Relationship Id="rId1" Type="http://schemas.openxmlformats.org/officeDocument/2006/relationships/vmlDrawing" Target="../drawings/vmlDrawing233.vml"/><Relationship Id="rId5" Type="http://schemas.openxmlformats.org/officeDocument/2006/relationships/image" Target="../media/image29.emf"/><Relationship Id="rId4" Type="http://schemas.openxmlformats.org/officeDocument/2006/relationships/oleObject" Target="../embeddings/oleObject233.bin"/></Relationships>
</file>

<file path=ppt/slideLayouts/_rels/slideLayout30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259.xml"/><Relationship Id="rId7" Type="http://schemas.openxmlformats.org/officeDocument/2006/relationships/image" Target="../media/image38.png"/><Relationship Id="rId2" Type="http://schemas.openxmlformats.org/officeDocument/2006/relationships/tags" Target="../tags/tag258.xml"/><Relationship Id="rId1" Type="http://schemas.openxmlformats.org/officeDocument/2006/relationships/vmlDrawing" Target="../drawings/vmlDrawing234.vml"/><Relationship Id="rId6" Type="http://schemas.openxmlformats.org/officeDocument/2006/relationships/image" Target="../media/image25.emf"/><Relationship Id="rId5" Type="http://schemas.openxmlformats.org/officeDocument/2006/relationships/oleObject" Target="../embeddings/oleObject234.bin"/><Relationship Id="rId4"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0.xml"/><Relationship Id="rId1" Type="http://schemas.openxmlformats.org/officeDocument/2006/relationships/vmlDrawing" Target="../drawings/vmlDrawing235.vml"/><Relationship Id="rId5" Type="http://schemas.openxmlformats.org/officeDocument/2006/relationships/image" Target="../media/image29.emf"/><Relationship Id="rId4" Type="http://schemas.openxmlformats.org/officeDocument/2006/relationships/oleObject" Target="../embeddings/oleObject235.bin"/></Relationships>
</file>

<file path=ppt/slideLayouts/_rels/slideLayout30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1.xml"/><Relationship Id="rId1" Type="http://schemas.openxmlformats.org/officeDocument/2006/relationships/vmlDrawing" Target="../drawings/vmlDrawing236.vml"/><Relationship Id="rId5" Type="http://schemas.openxmlformats.org/officeDocument/2006/relationships/image" Target="../media/image29.emf"/><Relationship Id="rId4" Type="http://schemas.openxmlformats.org/officeDocument/2006/relationships/oleObject" Target="../embeddings/oleObject236.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vmlDrawing" Target="../drawings/vmlDrawing237.vml"/><Relationship Id="rId6" Type="http://schemas.openxmlformats.org/officeDocument/2006/relationships/image" Target="../media/image29.emf"/><Relationship Id="rId5" Type="http://schemas.openxmlformats.org/officeDocument/2006/relationships/oleObject" Target="../embeddings/oleObject237.bin"/><Relationship Id="rId4"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4.xml"/><Relationship Id="rId1" Type="http://schemas.openxmlformats.org/officeDocument/2006/relationships/vmlDrawing" Target="../drawings/vmlDrawing238.vml"/><Relationship Id="rId5" Type="http://schemas.openxmlformats.org/officeDocument/2006/relationships/image" Target="../media/image29.emf"/><Relationship Id="rId4" Type="http://schemas.openxmlformats.org/officeDocument/2006/relationships/oleObject" Target="../embeddings/oleObject238.bin"/></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5.xml"/><Relationship Id="rId1" Type="http://schemas.openxmlformats.org/officeDocument/2006/relationships/vmlDrawing" Target="../drawings/vmlDrawing239.vml"/><Relationship Id="rId5" Type="http://schemas.openxmlformats.org/officeDocument/2006/relationships/image" Target="../media/image29.emf"/><Relationship Id="rId4" Type="http://schemas.openxmlformats.org/officeDocument/2006/relationships/oleObject" Target="../embeddings/oleObject239.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6.xml"/><Relationship Id="rId1" Type="http://schemas.openxmlformats.org/officeDocument/2006/relationships/vmlDrawing" Target="../drawings/vmlDrawing240.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40.bin"/></Relationships>
</file>

<file path=ppt/slideLayouts/_rels/slideLayout31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7.xml"/><Relationship Id="rId1" Type="http://schemas.openxmlformats.org/officeDocument/2006/relationships/vmlDrawing" Target="../drawings/vmlDrawing241.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41.bin"/></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8.xml"/><Relationship Id="rId1" Type="http://schemas.openxmlformats.org/officeDocument/2006/relationships/vmlDrawing" Target="../drawings/vmlDrawing24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42.bin"/></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9.xml"/><Relationship Id="rId1" Type="http://schemas.openxmlformats.org/officeDocument/2006/relationships/vmlDrawing" Target="../drawings/vmlDrawing243.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43.bin"/></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0.xml"/><Relationship Id="rId1" Type="http://schemas.openxmlformats.org/officeDocument/2006/relationships/vmlDrawing" Target="../drawings/vmlDrawing24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44.bin"/></Relationships>
</file>

<file path=ppt/slideLayouts/_rels/slideLayout31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1.xml"/><Relationship Id="rId1" Type="http://schemas.openxmlformats.org/officeDocument/2006/relationships/vmlDrawing" Target="../drawings/vmlDrawing245.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45.bin"/></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2.xml"/><Relationship Id="rId1" Type="http://schemas.openxmlformats.org/officeDocument/2006/relationships/vmlDrawing" Target="../drawings/vmlDrawing246.vml"/><Relationship Id="rId6" Type="http://schemas.openxmlformats.org/officeDocument/2006/relationships/image" Target="../media/image31.png"/><Relationship Id="rId5" Type="http://schemas.openxmlformats.org/officeDocument/2006/relationships/image" Target="../media/image33.emf"/><Relationship Id="rId4" Type="http://schemas.openxmlformats.org/officeDocument/2006/relationships/oleObject" Target="../embeddings/oleObject246.bin"/></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3.xml"/><Relationship Id="rId1" Type="http://schemas.openxmlformats.org/officeDocument/2006/relationships/vmlDrawing" Target="../drawings/vmlDrawing247.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247.bin"/></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4.xml"/><Relationship Id="rId1" Type="http://schemas.openxmlformats.org/officeDocument/2006/relationships/vmlDrawing" Target="../drawings/vmlDrawing248.vml"/><Relationship Id="rId6" Type="http://schemas.openxmlformats.org/officeDocument/2006/relationships/image" Target="../media/image34.png"/><Relationship Id="rId5" Type="http://schemas.openxmlformats.org/officeDocument/2006/relationships/image" Target="../media/image28.emf"/><Relationship Id="rId4" Type="http://schemas.openxmlformats.org/officeDocument/2006/relationships/oleObject" Target="../embeddings/oleObject248.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5.xml"/><Relationship Id="rId1" Type="http://schemas.openxmlformats.org/officeDocument/2006/relationships/vmlDrawing" Target="../drawings/vmlDrawing249.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249.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6.xml"/><Relationship Id="rId1" Type="http://schemas.openxmlformats.org/officeDocument/2006/relationships/vmlDrawing" Target="../drawings/vmlDrawing250.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250.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7.xml"/><Relationship Id="rId1" Type="http://schemas.openxmlformats.org/officeDocument/2006/relationships/vmlDrawing" Target="../drawings/vmlDrawing251.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251.bin"/></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8.xml"/><Relationship Id="rId1" Type="http://schemas.openxmlformats.org/officeDocument/2006/relationships/vmlDrawing" Target="../drawings/vmlDrawing252.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252.bin"/></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9.xml"/><Relationship Id="rId1" Type="http://schemas.openxmlformats.org/officeDocument/2006/relationships/vmlDrawing" Target="../drawings/vmlDrawing253.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253.bin"/></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0.xml"/><Relationship Id="rId1" Type="http://schemas.openxmlformats.org/officeDocument/2006/relationships/vmlDrawing" Target="../drawings/vmlDrawing254.vml"/><Relationship Id="rId5" Type="http://schemas.openxmlformats.org/officeDocument/2006/relationships/image" Target="../media/image29.emf"/><Relationship Id="rId4" Type="http://schemas.openxmlformats.org/officeDocument/2006/relationships/oleObject" Target="../embeddings/oleObject254.bin"/></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1.xml"/><Relationship Id="rId1" Type="http://schemas.openxmlformats.org/officeDocument/2006/relationships/vmlDrawing" Target="../drawings/vmlDrawing255.vml"/><Relationship Id="rId5" Type="http://schemas.openxmlformats.org/officeDocument/2006/relationships/image" Target="../media/image28.emf"/><Relationship Id="rId4" Type="http://schemas.openxmlformats.org/officeDocument/2006/relationships/oleObject" Target="../embeddings/oleObject255.bin"/></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2.xml"/><Relationship Id="rId1" Type="http://schemas.openxmlformats.org/officeDocument/2006/relationships/vmlDrawing" Target="../drawings/vmlDrawing256.vml"/><Relationship Id="rId6" Type="http://schemas.openxmlformats.org/officeDocument/2006/relationships/image" Target="../media/image37.png"/><Relationship Id="rId5" Type="http://schemas.openxmlformats.org/officeDocument/2006/relationships/image" Target="../media/image25.emf"/><Relationship Id="rId4" Type="http://schemas.openxmlformats.org/officeDocument/2006/relationships/oleObject" Target="../embeddings/oleObject256.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3.xml"/><Relationship Id="rId1" Type="http://schemas.openxmlformats.org/officeDocument/2006/relationships/vmlDrawing" Target="../drawings/vmlDrawing257.vml"/><Relationship Id="rId5" Type="http://schemas.openxmlformats.org/officeDocument/2006/relationships/image" Target="../media/image29.emf"/><Relationship Id="rId4" Type="http://schemas.openxmlformats.org/officeDocument/2006/relationships/oleObject" Target="../embeddings/oleObject257.bin"/></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4.xml"/><Relationship Id="rId1" Type="http://schemas.openxmlformats.org/officeDocument/2006/relationships/vmlDrawing" Target="../drawings/vmlDrawing258.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258.bin"/></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5.xml"/><Relationship Id="rId1" Type="http://schemas.openxmlformats.org/officeDocument/2006/relationships/vmlDrawing" Target="../drawings/vmlDrawing259.vml"/><Relationship Id="rId5" Type="http://schemas.openxmlformats.org/officeDocument/2006/relationships/image" Target="../media/image29.emf"/><Relationship Id="rId4" Type="http://schemas.openxmlformats.org/officeDocument/2006/relationships/oleObject" Target="../embeddings/oleObject259.bin"/></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6.xml"/><Relationship Id="rId1" Type="http://schemas.openxmlformats.org/officeDocument/2006/relationships/vmlDrawing" Target="../drawings/vmlDrawing260.vml"/><Relationship Id="rId5" Type="http://schemas.openxmlformats.org/officeDocument/2006/relationships/image" Target="../media/image29.emf"/><Relationship Id="rId4" Type="http://schemas.openxmlformats.org/officeDocument/2006/relationships/oleObject" Target="../embeddings/oleObject260.bin"/></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7.xml"/><Relationship Id="rId1" Type="http://schemas.openxmlformats.org/officeDocument/2006/relationships/vmlDrawing" Target="../drawings/vmlDrawing261.vml"/><Relationship Id="rId5" Type="http://schemas.openxmlformats.org/officeDocument/2006/relationships/image" Target="../media/image29.emf"/><Relationship Id="rId4" Type="http://schemas.openxmlformats.org/officeDocument/2006/relationships/oleObject" Target="../embeddings/oleObject261.bin"/></Relationships>
</file>

<file path=ppt/slideLayouts/_rels/slideLayout335.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27.jpeg"/><Relationship Id="rId2" Type="http://schemas.openxmlformats.org/officeDocument/2006/relationships/tags" Target="../tags/tag288.xml"/><Relationship Id="rId1" Type="http://schemas.openxmlformats.org/officeDocument/2006/relationships/vmlDrawing" Target="../drawings/vmlDrawing262.vml"/><Relationship Id="rId6" Type="http://schemas.openxmlformats.org/officeDocument/2006/relationships/image" Target="../media/image40.png"/><Relationship Id="rId5" Type="http://schemas.openxmlformats.org/officeDocument/2006/relationships/image" Target="../media/image25.emf"/><Relationship Id="rId4" Type="http://schemas.openxmlformats.org/officeDocument/2006/relationships/oleObject" Target="../embeddings/oleObject262.bin"/></Relationships>
</file>

<file path=ppt/slideLayouts/_rels/slideLayout33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9.xml"/><Relationship Id="rId1" Type="http://schemas.openxmlformats.org/officeDocument/2006/relationships/vmlDrawing" Target="../drawings/vmlDrawing263.vml"/><Relationship Id="rId5" Type="http://schemas.openxmlformats.org/officeDocument/2006/relationships/image" Target="../media/image29.emf"/><Relationship Id="rId4" Type="http://schemas.openxmlformats.org/officeDocument/2006/relationships/oleObject" Target="../embeddings/oleObject263.bin"/></Relationships>
</file>

<file path=ppt/slideLayouts/_rels/slideLayout337.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vmlDrawing" Target="../drawings/vmlDrawing264.vml"/><Relationship Id="rId6" Type="http://schemas.openxmlformats.org/officeDocument/2006/relationships/image" Target="../media/image24.emf"/><Relationship Id="rId5" Type="http://schemas.openxmlformats.org/officeDocument/2006/relationships/oleObject" Target="../embeddings/oleObject264.bin"/><Relationship Id="rId4"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2.xml"/><Relationship Id="rId1" Type="http://schemas.openxmlformats.org/officeDocument/2006/relationships/vmlDrawing" Target="../drawings/vmlDrawing265.vml"/><Relationship Id="rId5" Type="http://schemas.openxmlformats.org/officeDocument/2006/relationships/image" Target="../media/image24.emf"/><Relationship Id="rId4" Type="http://schemas.openxmlformats.org/officeDocument/2006/relationships/oleObject" Target="../embeddings/oleObject265.bin"/></Relationships>
</file>

<file path=ppt/slideLayouts/_rels/slideLayout33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3.xml"/><Relationship Id="rId1" Type="http://schemas.openxmlformats.org/officeDocument/2006/relationships/vmlDrawing" Target="../drawings/vmlDrawing266.vml"/><Relationship Id="rId5" Type="http://schemas.openxmlformats.org/officeDocument/2006/relationships/image" Target="../media/image24.emf"/><Relationship Id="rId4" Type="http://schemas.openxmlformats.org/officeDocument/2006/relationships/oleObject" Target="../embeddings/oleObject266.bin"/></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4.xml"/><Relationship Id="rId1" Type="http://schemas.openxmlformats.org/officeDocument/2006/relationships/vmlDrawing" Target="../drawings/vmlDrawing267.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267.bin"/></Relationships>
</file>

<file path=ppt/slideLayouts/_rels/slideLayout341.xml.rels><?xml version="1.0" encoding="UTF-8" standalone="yes"?>
<Relationships xmlns="http://schemas.openxmlformats.org/package/2006/relationships"><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vmlDrawing" Target="../drawings/vmlDrawing268.vml"/><Relationship Id="rId6" Type="http://schemas.openxmlformats.org/officeDocument/2006/relationships/image" Target="../media/image24.emf"/><Relationship Id="rId5" Type="http://schemas.openxmlformats.org/officeDocument/2006/relationships/oleObject" Target="../embeddings/oleObject268.bin"/><Relationship Id="rId4"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7.xml"/><Relationship Id="rId1" Type="http://schemas.openxmlformats.org/officeDocument/2006/relationships/vmlDrawing" Target="../drawings/vmlDrawing269.vml"/><Relationship Id="rId5" Type="http://schemas.openxmlformats.org/officeDocument/2006/relationships/image" Target="../media/image24.emf"/><Relationship Id="rId4" Type="http://schemas.openxmlformats.org/officeDocument/2006/relationships/oleObject" Target="../embeddings/oleObject269.bin"/></Relationships>
</file>

<file path=ppt/slideLayouts/_rels/slideLayout34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8.xml"/><Relationship Id="rId1" Type="http://schemas.openxmlformats.org/officeDocument/2006/relationships/vmlDrawing" Target="../drawings/vmlDrawing270.vml"/><Relationship Id="rId5" Type="http://schemas.openxmlformats.org/officeDocument/2006/relationships/image" Target="../media/image24.emf"/><Relationship Id="rId4" Type="http://schemas.openxmlformats.org/officeDocument/2006/relationships/oleObject" Target="../embeddings/oleObject270.bin"/></Relationships>
</file>

<file path=ppt/slideLayouts/_rels/slideLayout34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9.xml"/><Relationship Id="rId1" Type="http://schemas.openxmlformats.org/officeDocument/2006/relationships/vmlDrawing" Target="../drawings/vmlDrawing271.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271.bin"/></Relationships>
</file>

<file path=ppt/slideLayouts/_rels/slideLayout34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00.xml"/><Relationship Id="rId1" Type="http://schemas.openxmlformats.org/officeDocument/2006/relationships/vmlDrawing" Target="../drawings/vmlDrawing272.vml"/><Relationship Id="rId6" Type="http://schemas.openxmlformats.org/officeDocument/2006/relationships/image" Target="../media/image31.png"/><Relationship Id="rId5" Type="http://schemas.openxmlformats.org/officeDocument/2006/relationships/image" Target="../media/image24.emf"/><Relationship Id="rId4" Type="http://schemas.openxmlformats.org/officeDocument/2006/relationships/oleObject" Target="../embeddings/oleObject272.bin"/></Relationships>
</file>

<file path=ppt/slideLayouts/_rels/slideLayout34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01.xml"/><Relationship Id="rId1" Type="http://schemas.openxmlformats.org/officeDocument/2006/relationships/vmlDrawing" Target="../drawings/vmlDrawing273.vml"/><Relationship Id="rId5" Type="http://schemas.openxmlformats.org/officeDocument/2006/relationships/image" Target="../media/image46.emf"/><Relationship Id="rId4" Type="http://schemas.openxmlformats.org/officeDocument/2006/relationships/oleObject" Target="../embeddings/oleObject273.bin"/></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305.xml"/><Relationship Id="rId7" Type="http://schemas.openxmlformats.org/officeDocument/2006/relationships/image" Target="../media/image26.jpeg"/><Relationship Id="rId2" Type="http://schemas.openxmlformats.org/officeDocument/2006/relationships/tags" Target="../tags/tag304.xml"/><Relationship Id="rId1" Type="http://schemas.openxmlformats.org/officeDocument/2006/relationships/vmlDrawing" Target="../drawings/vmlDrawing275.vml"/><Relationship Id="rId6" Type="http://schemas.openxmlformats.org/officeDocument/2006/relationships/image" Target="../media/image25.emf"/><Relationship Id="rId5" Type="http://schemas.openxmlformats.org/officeDocument/2006/relationships/oleObject" Target="../embeddings/oleObject275.bin"/><Relationship Id="rId4"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06.xml"/><Relationship Id="rId1" Type="http://schemas.openxmlformats.org/officeDocument/2006/relationships/vmlDrawing" Target="../drawings/vmlDrawing276.vml"/><Relationship Id="rId5" Type="http://schemas.openxmlformats.org/officeDocument/2006/relationships/image" Target="../media/image28.emf"/><Relationship Id="rId4" Type="http://schemas.openxmlformats.org/officeDocument/2006/relationships/oleObject" Target="../embeddings/oleObject276.bin"/></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07.xml"/><Relationship Id="rId1" Type="http://schemas.openxmlformats.org/officeDocument/2006/relationships/vmlDrawing" Target="../drawings/vmlDrawing277.vml"/><Relationship Id="rId5" Type="http://schemas.openxmlformats.org/officeDocument/2006/relationships/image" Target="../media/image29.emf"/><Relationship Id="rId4" Type="http://schemas.openxmlformats.org/officeDocument/2006/relationships/oleObject" Target="../embeddings/oleObject277.bin"/></Relationships>
</file>

<file path=ppt/slideLayouts/_rels/slideLayout351.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vmlDrawing" Target="../drawings/vmlDrawing278.vml"/><Relationship Id="rId6" Type="http://schemas.openxmlformats.org/officeDocument/2006/relationships/image" Target="../media/image29.emf"/><Relationship Id="rId5" Type="http://schemas.openxmlformats.org/officeDocument/2006/relationships/oleObject" Target="../embeddings/oleObject278.bin"/><Relationship Id="rId4"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0.xml"/><Relationship Id="rId1" Type="http://schemas.openxmlformats.org/officeDocument/2006/relationships/vmlDrawing" Target="../drawings/vmlDrawing279.vml"/><Relationship Id="rId5" Type="http://schemas.openxmlformats.org/officeDocument/2006/relationships/image" Target="../media/image29.emf"/><Relationship Id="rId4" Type="http://schemas.openxmlformats.org/officeDocument/2006/relationships/oleObject" Target="../embeddings/oleObject279.bin"/></Relationships>
</file>

<file path=ppt/slideLayouts/_rels/slideLayout35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1.xml"/><Relationship Id="rId1" Type="http://schemas.openxmlformats.org/officeDocument/2006/relationships/vmlDrawing" Target="../drawings/vmlDrawing280.vml"/><Relationship Id="rId5" Type="http://schemas.openxmlformats.org/officeDocument/2006/relationships/image" Target="../media/image29.emf"/><Relationship Id="rId4" Type="http://schemas.openxmlformats.org/officeDocument/2006/relationships/oleObject" Target="../embeddings/oleObject280.bin"/></Relationships>
</file>

<file path=ppt/slideLayouts/_rels/slideLayout35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2.xml"/><Relationship Id="rId1" Type="http://schemas.openxmlformats.org/officeDocument/2006/relationships/vmlDrawing" Target="../drawings/vmlDrawing281.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81.bin"/></Relationships>
</file>

<file path=ppt/slideLayouts/_rels/slideLayout35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3.xml"/><Relationship Id="rId1" Type="http://schemas.openxmlformats.org/officeDocument/2006/relationships/vmlDrawing" Target="../drawings/vmlDrawing282.vml"/><Relationship Id="rId6" Type="http://schemas.openxmlformats.org/officeDocument/2006/relationships/image" Target="../media/image30.png"/><Relationship Id="rId5" Type="http://schemas.openxmlformats.org/officeDocument/2006/relationships/image" Target="../media/image28.emf"/><Relationship Id="rId4" Type="http://schemas.openxmlformats.org/officeDocument/2006/relationships/oleObject" Target="../embeddings/oleObject282.bin"/></Relationships>
</file>

<file path=ppt/slideLayouts/_rels/slideLayout35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4.xml"/><Relationship Id="rId1" Type="http://schemas.openxmlformats.org/officeDocument/2006/relationships/vmlDrawing" Target="../drawings/vmlDrawing283.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83.bin"/></Relationships>
</file>

<file path=ppt/slideLayouts/_rels/slideLayout35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5.xml"/><Relationship Id="rId1" Type="http://schemas.openxmlformats.org/officeDocument/2006/relationships/vmlDrawing" Target="../drawings/vmlDrawing28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84.bin"/></Relationships>
</file>

<file path=ppt/slideLayouts/_rels/slideLayout35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6.xml"/><Relationship Id="rId1" Type="http://schemas.openxmlformats.org/officeDocument/2006/relationships/vmlDrawing" Target="../drawings/vmlDrawing285.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85.bin"/></Relationships>
</file>

<file path=ppt/slideLayouts/_rels/slideLayout35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7.xml"/><Relationship Id="rId1" Type="http://schemas.openxmlformats.org/officeDocument/2006/relationships/vmlDrawing" Target="../drawings/vmlDrawing286.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286.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8.xml"/><Relationship Id="rId1" Type="http://schemas.openxmlformats.org/officeDocument/2006/relationships/vmlDrawing" Target="../drawings/vmlDrawing287.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287.bin"/></Relationships>
</file>

<file path=ppt/slideLayouts/_rels/slideLayout36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9.xml"/><Relationship Id="rId1" Type="http://schemas.openxmlformats.org/officeDocument/2006/relationships/vmlDrawing" Target="../drawings/vmlDrawing288.v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288.bin"/></Relationships>
</file>

<file path=ppt/slideLayouts/_rels/slideLayout36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0.xml"/><Relationship Id="rId1" Type="http://schemas.openxmlformats.org/officeDocument/2006/relationships/vmlDrawing" Target="../drawings/vmlDrawing289.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289.bin"/></Relationships>
</file>

<file path=ppt/slideLayouts/_rels/slideLayout36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1.xml"/><Relationship Id="rId1" Type="http://schemas.openxmlformats.org/officeDocument/2006/relationships/vmlDrawing" Target="../drawings/vmlDrawing290.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290.bin"/></Relationships>
</file>

<file path=ppt/slideLayouts/_rels/slideLayout36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2.xml"/><Relationship Id="rId1" Type="http://schemas.openxmlformats.org/officeDocument/2006/relationships/vmlDrawing" Target="../drawings/vmlDrawing291.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291.bin"/></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3.xml"/><Relationship Id="rId1" Type="http://schemas.openxmlformats.org/officeDocument/2006/relationships/vmlDrawing" Target="../drawings/vmlDrawing292.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292.bin"/></Relationships>
</file>

<file path=ppt/slideLayouts/_rels/slideLayout36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4.xml"/><Relationship Id="rId1" Type="http://schemas.openxmlformats.org/officeDocument/2006/relationships/vmlDrawing" Target="../drawings/vmlDrawing293.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293.bin"/></Relationships>
</file>

<file path=ppt/slideLayouts/_rels/slideLayout36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5.xml"/><Relationship Id="rId1" Type="http://schemas.openxmlformats.org/officeDocument/2006/relationships/vmlDrawing" Target="../drawings/vmlDrawing294.vml"/><Relationship Id="rId5" Type="http://schemas.openxmlformats.org/officeDocument/2006/relationships/image" Target="../media/image29.emf"/><Relationship Id="rId4" Type="http://schemas.openxmlformats.org/officeDocument/2006/relationships/oleObject" Target="../embeddings/oleObject294.bin"/></Relationships>
</file>

<file path=ppt/slideLayouts/_rels/slideLayout36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6.xml"/><Relationship Id="rId1" Type="http://schemas.openxmlformats.org/officeDocument/2006/relationships/vmlDrawing" Target="../drawings/vmlDrawing295.vml"/><Relationship Id="rId5" Type="http://schemas.openxmlformats.org/officeDocument/2006/relationships/image" Target="../media/image28.emf"/><Relationship Id="rId4" Type="http://schemas.openxmlformats.org/officeDocument/2006/relationships/oleObject" Target="../embeddings/oleObject295.bin"/></Relationships>
</file>

<file path=ppt/slideLayouts/_rels/slideLayout36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7.xml"/><Relationship Id="rId1" Type="http://schemas.openxmlformats.org/officeDocument/2006/relationships/vmlDrawing" Target="../drawings/vmlDrawing296.v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oleObject" Target="../embeddings/oleObject296.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8.xml"/><Relationship Id="rId1" Type="http://schemas.openxmlformats.org/officeDocument/2006/relationships/vmlDrawing" Target="../drawings/vmlDrawing297.vml"/><Relationship Id="rId5" Type="http://schemas.openxmlformats.org/officeDocument/2006/relationships/image" Target="../media/image29.emf"/><Relationship Id="rId4" Type="http://schemas.openxmlformats.org/officeDocument/2006/relationships/oleObject" Target="../embeddings/oleObject297.bin"/></Relationships>
</file>

<file path=ppt/slideLayouts/_rels/slideLayout37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9.xml"/><Relationship Id="rId1" Type="http://schemas.openxmlformats.org/officeDocument/2006/relationships/vmlDrawing" Target="../drawings/vmlDrawing298.vml"/><Relationship Id="rId5" Type="http://schemas.openxmlformats.org/officeDocument/2006/relationships/image" Target="../media/image29.emf"/><Relationship Id="rId4" Type="http://schemas.openxmlformats.org/officeDocument/2006/relationships/oleObject" Target="../embeddings/oleObject298.bin"/></Relationships>
</file>

<file path=ppt/slideLayouts/_rels/slideLayout37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0.xml"/><Relationship Id="rId1" Type="http://schemas.openxmlformats.org/officeDocument/2006/relationships/vmlDrawing" Target="../drawings/vmlDrawing299.vml"/><Relationship Id="rId5" Type="http://schemas.openxmlformats.org/officeDocument/2006/relationships/image" Target="../media/image29.emf"/><Relationship Id="rId4" Type="http://schemas.openxmlformats.org/officeDocument/2006/relationships/oleObject" Target="../embeddings/oleObject299.bin"/></Relationships>
</file>

<file path=ppt/slideLayouts/_rels/slideLayout37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1.xml"/><Relationship Id="rId1" Type="http://schemas.openxmlformats.org/officeDocument/2006/relationships/vmlDrawing" Target="../drawings/vmlDrawing300.vml"/><Relationship Id="rId5" Type="http://schemas.openxmlformats.org/officeDocument/2006/relationships/image" Target="../media/image29.emf"/><Relationship Id="rId4" Type="http://schemas.openxmlformats.org/officeDocument/2006/relationships/oleObject" Target="../embeddings/oleObject300.bin"/></Relationships>
</file>

<file path=ppt/slideLayouts/_rels/slideLayout374.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27.jpeg"/><Relationship Id="rId2" Type="http://schemas.openxmlformats.org/officeDocument/2006/relationships/tags" Target="../tags/tag332.xml"/><Relationship Id="rId1" Type="http://schemas.openxmlformats.org/officeDocument/2006/relationships/vmlDrawing" Target="../drawings/vmlDrawing301.v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oleObject" Target="../embeddings/oleObject301.bin"/></Relationships>
</file>

<file path=ppt/slideLayouts/_rels/slideLayout37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3.xml"/><Relationship Id="rId1" Type="http://schemas.openxmlformats.org/officeDocument/2006/relationships/vmlDrawing" Target="../drawings/vmlDrawing302.vml"/><Relationship Id="rId5" Type="http://schemas.openxmlformats.org/officeDocument/2006/relationships/image" Target="../media/image29.emf"/><Relationship Id="rId4" Type="http://schemas.openxmlformats.org/officeDocument/2006/relationships/oleObject" Target="../embeddings/oleObject302.bin"/></Relationships>
</file>

<file path=ppt/slideLayouts/_rels/slideLayout37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35.xml"/><Relationship Id="rId7" Type="http://schemas.openxmlformats.org/officeDocument/2006/relationships/image" Target="../media/image38.png"/><Relationship Id="rId2" Type="http://schemas.openxmlformats.org/officeDocument/2006/relationships/tags" Target="../tags/tag334.xml"/><Relationship Id="rId1" Type="http://schemas.openxmlformats.org/officeDocument/2006/relationships/vmlDrawing" Target="../drawings/vmlDrawing303.vml"/><Relationship Id="rId6" Type="http://schemas.openxmlformats.org/officeDocument/2006/relationships/image" Target="../media/image25.emf"/><Relationship Id="rId5" Type="http://schemas.openxmlformats.org/officeDocument/2006/relationships/oleObject" Target="../embeddings/oleObject303.bin"/><Relationship Id="rId4"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6.xml"/><Relationship Id="rId1" Type="http://schemas.openxmlformats.org/officeDocument/2006/relationships/vmlDrawing" Target="../drawings/vmlDrawing304.vml"/><Relationship Id="rId5" Type="http://schemas.openxmlformats.org/officeDocument/2006/relationships/image" Target="../media/image29.emf"/><Relationship Id="rId4" Type="http://schemas.openxmlformats.org/officeDocument/2006/relationships/oleObject" Target="../embeddings/oleObject304.bin"/></Relationships>
</file>

<file path=ppt/slideLayouts/_rels/slideLayout37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7.xml"/><Relationship Id="rId1" Type="http://schemas.openxmlformats.org/officeDocument/2006/relationships/vmlDrawing" Target="../drawings/vmlDrawing305.vml"/><Relationship Id="rId5" Type="http://schemas.openxmlformats.org/officeDocument/2006/relationships/image" Target="../media/image29.emf"/><Relationship Id="rId4" Type="http://schemas.openxmlformats.org/officeDocument/2006/relationships/oleObject" Target="../embeddings/oleObject305.bin"/></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vmlDrawing" Target="../drawings/vmlDrawing306.vml"/><Relationship Id="rId6" Type="http://schemas.openxmlformats.org/officeDocument/2006/relationships/image" Target="../media/image29.emf"/><Relationship Id="rId5" Type="http://schemas.openxmlformats.org/officeDocument/2006/relationships/oleObject" Target="../embeddings/oleObject306.bin"/><Relationship Id="rId4"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0.xml"/><Relationship Id="rId1" Type="http://schemas.openxmlformats.org/officeDocument/2006/relationships/vmlDrawing" Target="../drawings/vmlDrawing307.vml"/><Relationship Id="rId5" Type="http://schemas.openxmlformats.org/officeDocument/2006/relationships/image" Target="../media/image29.emf"/><Relationship Id="rId4" Type="http://schemas.openxmlformats.org/officeDocument/2006/relationships/oleObject" Target="../embeddings/oleObject307.bin"/></Relationships>
</file>

<file path=ppt/slideLayouts/_rels/slideLayout38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1.xml"/><Relationship Id="rId1" Type="http://schemas.openxmlformats.org/officeDocument/2006/relationships/vmlDrawing" Target="../drawings/vmlDrawing308.vml"/><Relationship Id="rId5" Type="http://schemas.openxmlformats.org/officeDocument/2006/relationships/image" Target="../media/image29.emf"/><Relationship Id="rId4" Type="http://schemas.openxmlformats.org/officeDocument/2006/relationships/oleObject" Target="../embeddings/oleObject308.bin"/></Relationships>
</file>

<file path=ppt/slideLayouts/_rels/slideLayout38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2.xml"/><Relationship Id="rId1" Type="http://schemas.openxmlformats.org/officeDocument/2006/relationships/vmlDrawing" Target="../drawings/vmlDrawing309.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09.bin"/></Relationships>
</file>

<file path=ppt/slideLayouts/_rels/slideLayout38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3.xml"/><Relationship Id="rId1" Type="http://schemas.openxmlformats.org/officeDocument/2006/relationships/vmlDrawing" Target="../drawings/vmlDrawing310.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10.bin"/></Relationships>
</file>

<file path=ppt/slideLayouts/_rels/slideLayout38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4.xml"/><Relationship Id="rId1" Type="http://schemas.openxmlformats.org/officeDocument/2006/relationships/vmlDrawing" Target="../drawings/vmlDrawing311.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11.bin"/></Relationships>
</file>

<file path=ppt/slideLayouts/_rels/slideLayout38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5.xml"/><Relationship Id="rId1" Type="http://schemas.openxmlformats.org/officeDocument/2006/relationships/vmlDrawing" Target="../drawings/vmlDrawing31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12.bin"/></Relationships>
</file>

<file path=ppt/slideLayouts/_rels/slideLayout38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6.xml"/><Relationship Id="rId1" Type="http://schemas.openxmlformats.org/officeDocument/2006/relationships/vmlDrawing" Target="../drawings/vmlDrawing313.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13.bin"/></Relationships>
</file>

<file path=ppt/slideLayouts/_rels/slideLayout38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7.xml"/><Relationship Id="rId1" Type="http://schemas.openxmlformats.org/officeDocument/2006/relationships/vmlDrawing" Target="../drawings/vmlDrawing31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314.bin"/></Relationships>
</file>

<file path=ppt/slideLayouts/_rels/slideLayout38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8.xml"/><Relationship Id="rId1" Type="http://schemas.openxmlformats.org/officeDocument/2006/relationships/vmlDrawing" Target="../drawings/vmlDrawing315.vml"/><Relationship Id="rId6" Type="http://schemas.openxmlformats.org/officeDocument/2006/relationships/image" Target="../media/image31.png"/><Relationship Id="rId5" Type="http://schemas.openxmlformats.org/officeDocument/2006/relationships/image" Target="../media/image33.emf"/><Relationship Id="rId4" Type="http://schemas.openxmlformats.org/officeDocument/2006/relationships/oleObject" Target="../embeddings/oleObject315.bin"/></Relationships>
</file>

<file path=ppt/slideLayouts/_rels/slideLayout38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9.xml"/><Relationship Id="rId1" Type="http://schemas.openxmlformats.org/officeDocument/2006/relationships/vmlDrawing" Target="../drawings/vmlDrawing316.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316.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0.xml"/><Relationship Id="rId1" Type="http://schemas.openxmlformats.org/officeDocument/2006/relationships/vmlDrawing" Target="../drawings/vmlDrawing317.vml"/><Relationship Id="rId6" Type="http://schemas.openxmlformats.org/officeDocument/2006/relationships/image" Target="../media/image34.png"/><Relationship Id="rId5" Type="http://schemas.openxmlformats.org/officeDocument/2006/relationships/image" Target="../media/image28.emf"/><Relationship Id="rId4" Type="http://schemas.openxmlformats.org/officeDocument/2006/relationships/oleObject" Target="../embeddings/oleObject317.bin"/></Relationships>
</file>

<file path=ppt/slideLayouts/_rels/slideLayout39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1.xml"/><Relationship Id="rId1" Type="http://schemas.openxmlformats.org/officeDocument/2006/relationships/vmlDrawing" Target="../drawings/vmlDrawing318.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318.bin"/></Relationships>
</file>

<file path=ppt/slideLayouts/_rels/slideLayout39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2.xml"/><Relationship Id="rId1" Type="http://schemas.openxmlformats.org/officeDocument/2006/relationships/vmlDrawing" Target="../drawings/vmlDrawing319.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319.bin"/></Relationships>
</file>

<file path=ppt/slideLayouts/_rels/slideLayout39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3.xml"/><Relationship Id="rId1" Type="http://schemas.openxmlformats.org/officeDocument/2006/relationships/vmlDrawing" Target="../drawings/vmlDrawing320.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320.bin"/></Relationships>
</file>

<file path=ppt/slideLayouts/_rels/slideLayout39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4.xml"/><Relationship Id="rId1" Type="http://schemas.openxmlformats.org/officeDocument/2006/relationships/vmlDrawing" Target="../drawings/vmlDrawing321.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321.bin"/></Relationships>
</file>

<file path=ppt/slideLayouts/_rels/slideLayout39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5.xml"/><Relationship Id="rId1" Type="http://schemas.openxmlformats.org/officeDocument/2006/relationships/vmlDrawing" Target="../drawings/vmlDrawing322.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322.bin"/></Relationships>
</file>

<file path=ppt/slideLayouts/_rels/slideLayout39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6.xml"/><Relationship Id="rId1" Type="http://schemas.openxmlformats.org/officeDocument/2006/relationships/vmlDrawing" Target="../drawings/vmlDrawing323.vml"/><Relationship Id="rId5" Type="http://schemas.openxmlformats.org/officeDocument/2006/relationships/image" Target="../media/image29.emf"/><Relationship Id="rId4" Type="http://schemas.openxmlformats.org/officeDocument/2006/relationships/oleObject" Target="../embeddings/oleObject323.bin"/></Relationships>
</file>

<file path=ppt/slideLayouts/_rels/slideLayout39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7.xml"/><Relationship Id="rId1" Type="http://schemas.openxmlformats.org/officeDocument/2006/relationships/vmlDrawing" Target="../drawings/vmlDrawing324.vml"/><Relationship Id="rId5" Type="http://schemas.openxmlformats.org/officeDocument/2006/relationships/image" Target="../media/image28.emf"/><Relationship Id="rId4" Type="http://schemas.openxmlformats.org/officeDocument/2006/relationships/oleObject" Target="../embeddings/oleObject324.bin"/></Relationships>
</file>

<file path=ppt/slideLayouts/_rels/slideLayout39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8.xml"/><Relationship Id="rId1" Type="http://schemas.openxmlformats.org/officeDocument/2006/relationships/vmlDrawing" Target="../drawings/vmlDrawing325.vml"/><Relationship Id="rId6" Type="http://schemas.openxmlformats.org/officeDocument/2006/relationships/image" Target="../media/image37.png"/><Relationship Id="rId5" Type="http://schemas.openxmlformats.org/officeDocument/2006/relationships/image" Target="../media/image25.emf"/><Relationship Id="rId4" Type="http://schemas.openxmlformats.org/officeDocument/2006/relationships/oleObject" Target="../embeddings/oleObject325.bin"/></Relationships>
</file>

<file path=ppt/slideLayouts/_rels/slideLayout39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9.xml"/><Relationship Id="rId1" Type="http://schemas.openxmlformats.org/officeDocument/2006/relationships/vmlDrawing" Target="../drawings/vmlDrawing326.vml"/><Relationship Id="rId5" Type="http://schemas.openxmlformats.org/officeDocument/2006/relationships/image" Target="../media/image29.emf"/><Relationship Id="rId4" Type="http://schemas.openxmlformats.org/officeDocument/2006/relationships/oleObject" Target="../embeddings/oleObject326.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0.xml"/><Relationship Id="rId1" Type="http://schemas.openxmlformats.org/officeDocument/2006/relationships/vmlDrawing" Target="../drawings/vmlDrawing327.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327.bin"/></Relationships>
</file>

<file path=ppt/slideLayouts/_rels/slideLayout40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1.xml"/><Relationship Id="rId1" Type="http://schemas.openxmlformats.org/officeDocument/2006/relationships/vmlDrawing" Target="../drawings/vmlDrawing328.vml"/><Relationship Id="rId5" Type="http://schemas.openxmlformats.org/officeDocument/2006/relationships/image" Target="../media/image29.emf"/><Relationship Id="rId4" Type="http://schemas.openxmlformats.org/officeDocument/2006/relationships/oleObject" Target="../embeddings/oleObject328.bin"/></Relationships>
</file>

<file path=ppt/slideLayouts/_rels/slideLayout40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2.xml"/><Relationship Id="rId1" Type="http://schemas.openxmlformats.org/officeDocument/2006/relationships/vmlDrawing" Target="../drawings/vmlDrawing329.vml"/><Relationship Id="rId5" Type="http://schemas.openxmlformats.org/officeDocument/2006/relationships/image" Target="../media/image29.emf"/><Relationship Id="rId4" Type="http://schemas.openxmlformats.org/officeDocument/2006/relationships/oleObject" Target="../embeddings/oleObject329.bin"/></Relationships>
</file>

<file path=ppt/slideLayouts/_rels/slideLayout40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3.xml"/><Relationship Id="rId1" Type="http://schemas.openxmlformats.org/officeDocument/2006/relationships/vmlDrawing" Target="../drawings/vmlDrawing330.vml"/><Relationship Id="rId5" Type="http://schemas.openxmlformats.org/officeDocument/2006/relationships/image" Target="../media/image29.emf"/><Relationship Id="rId4" Type="http://schemas.openxmlformats.org/officeDocument/2006/relationships/oleObject" Target="../embeddings/oleObject330.bin"/></Relationships>
</file>

<file path=ppt/slideLayouts/_rels/slideLayout404.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27.jpeg"/><Relationship Id="rId2" Type="http://schemas.openxmlformats.org/officeDocument/2006/relationships/tags" Target="../tags/tag364.xml"/><Relationship Id="rId1" Type="http://schemas.openxmlformats.org/officeDocument/2006/relationships/vmlDrawing" Target="../drawings/vmlDrawing331.vml"/><Relationship Id="rId6" Type="http://schemas.openxmlformats.org/officeDocument/2006/relationships/image" Target="../media/image40.png"/><Relationship Id="rId5" Type="http://schemas.openxmlformats.org/officeDocument/2006/relationships/image" Target="../media/image25.emf"/><Relationship Id="rId4" Type="http://schemas.openxmlformats.org/officeDocument/2006/relationships/oleObject" Target="../embeddings/oleObject331.bin"/></Relationships>
</file>

<file path=ppt/slideLayouts/_rels/slideLayout40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5.xml"/><Relationship Id="rId1" Type="http://schemas.openxmlformats.org/officeDocument/2006/relationships/vmlDrawing" Target="../drawings/vmlDrawing332.vml"/><Relationship Id="rId5" Type="http://schemas.openxmlformats.org/officeDocument/2006/relationships/image" Target="../media/image29.emf"/><Relationship Id="rId4" Type="http://schemas.openxmlformats.org/officeDocument/2006/relationships/oleObject" Target="../embeddings/oleObject332.bin"/></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vmlDrawing" Target="../drawings/vmlDrawing333.vml"/><Relationship Id="rId6" Type="http://schemas.openxmlformats.org/officeDocument/2006/relationships/image" Target="../media/image24.emf"/><Relationship Id="rId5" Type="http://schemas.openxmlformats.org/officeDocument/2006/relationships/oleObject" Target="../embeddings/oleObject333.bin"/><Relationship Id="rId4"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8.xml"/><Relationship Id="rId1" Type="http://schemas.openxmlformats.org/officeDocument/2006/relationships/vmlDrawing" Target="../drawings/vmlDrawing334.vml"/><Relationship Id="rId5" Type="http://schemas.openxmlformats.org/officeDocument/2006/relationships/image" Target="../media/image24.emf"/><Relationship Id="rId4" Type="http://schemas.openxmlformats.org/officeDocument/2006/relationships/oleObject" Target="../embeddings/oleObject334.bin"/></Relationships>
</file>

<file path=ppt/slideLayouts/_rels/slideLayout40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9.xml"/><Relationship Id="rId1" Type="http://schemas.openxmlformats.org/officeDocument/2006/relationships/vmlDrawing" Target="../drawings/vmlDrawing335.vml"/><Relationship Id="rId5" Type="http://schemas.openxmlformats.org/officeDocument/2006/relationships/image" Target="../media/image24.emf"/><Relationship Id="rId4" Type="http://schemas.openxmlformats.org/officeDocument/2006/relationships/oleObject" Target="../embeddings/oleObject335.bin"/></Relationships>
</file>

<file path=ppt/slideLayouts/_rels/slideLayout40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0.xml"/><Relationship Id="rId1" Type="http://schemas.openxmlformats.org/officeDocument/2006/relationships/vmlDrawing" Target="../drawings/vmlDrawing336.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336.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vmlDrawing" Target="../drawings/vmlDrawing337.vml"/><Relationship Id="rId6" Type="http://schemas.openxmlformats.org/officeDocument/2006/relationships/image" Target="../media/image24.emf"/><Relationship Id="rId5" Type="http://schemas.openxmlformats.org/officeDocument/2006/relationships/oleObject" Target="../embeddings/oleObject337.bin"/><Relationship Id="rId4"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3.xml"/><Relationship Id="rId1" Type="http://schemas.openxmlformats.org/officeDocument/2006/relationships/vmlDrawing" Target="../drawings/vmlDrawing338.vml"/><Relationship Id="rId5" Type="http://schemas.openxmlformats.org/officeDocument/2006/relationships/image" Target="../media/image24.emf"/><Relationship Id="rId4" Type="http://schemas.openxmlformats.org/officeDocument/2006/relationships/oleObject" Target="../embeddings/oleObject338.bin"/></Relationships>
</file>

<file path=ppt/slideLayouts/_rels/slideLayout41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4.xml"/><Relationship Id="rId1" Type="http://schemas.openxmlformats.org/officeDocument/2006/relationships/vmlDrawing" Target="../drawings/vmlDrawing339.vml"/><Relationship Id="rId5" Type="http://schemas.openxmlformats.org/officeDocument/2006/relationships/image" Target="../media/image24.emf"/><Relationship Id="rId4" Type="http://schemas.openxmlformats.org/officeDocument/2006/relationships/oleObject" Target="../embeddings/oleObject339.bin"/></Relationships>
</file>

<file path=ppt/slideLayouts/_rels/slideLayout41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5.xml"/><Relationship Id="rId1" Type="http://schemas.openxmlformats.org/officeDocument/2006/relationships/vmlDrawing" Target="../drawings/vmlDrawing340.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340.bin"/></Relationships>
</file>

<file path=ppt/slideLayouts/_rels/slideLayout41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6.xml"/><Relationship Id="rId1" Type="http://schemas.openxmlformats.org/officeDocument/2006/relationships/vmlDrawing" Target="../drawings/vmlDrawing341.vml"/><Relationship Id="rId6" Type="http://schemas.openxmlformats.org/officeDocument/2006/relationships/image" Target="../media/image31.png"/><Relationship Id="rId5" Type="http://schemas.openxmlformats.org/officeDocument/2006/relationships/image" Target="../media/image24.emf"/><Relationship Id="rId4" Type="http://schemas.openxmlformats.org/officeDocument/2006/relationships/oleObject" Target="../embeddings/oleObject341.bin"/></Relationships>
</file>

<file path=ppt/slideLayouts/_rels/slideLayout41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7.xml"/><Relationship Id="rId1" Type="http://schemas.openxmlformats.org/officeDocument/2006/relationships/vmlDrawing" Target="../drawings/vmlDrawing342.vml"/><Relationship Id="rId5" Type="http://schemas.openxmlformats.org/officeDocument/2006/relationships/image" Target="../media/image46.emf"/><Relationship Id="rId4" Type="http://schemas.openxmlformats.org/officeDocument/2006/relationships/oleObject" Target="../embeddings/oleObject342.bin"/></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4.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4.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Master" Target="../slideMasters/slideMaster14.xml"/><Relationship Id="rId4" Type="http://schemas.openxmlformats.org/officeDocument/2006/relationships/image" Target="../media/image49.png"/></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5.xml"/><Relationship Id="rId4" Type="http://schemas.openxmlformats.org/officeDocument/2006/relationships/image" Target="../media/image20.png"/></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7.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7.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0.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5.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2.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2.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5.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19.jpe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1.jpe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4.xml"/><Relationship Id="rId7" Type="http://schemas.openxmlformats.org/officeDocument/2006/relationships/image" Target="../media/image26.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28.emf"/><Relationship Id="rId4" Type="http://schemas.openxmlformats.org/officeDocument/2006/relationships/oleObject" Target="../embeddings/oleObject3.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xml"/><Relationship Id="rId1" Type="http://schemas.openxmlformats.org/officeDocument/2006/relationships/vmlDrawing" Target="../drawings/vmlDrawing4.vml"/><Relationship Id="rId5" Type="http://schemas.openxmlformats.org/officeDocument/2006/relationships/image" Target="../media/image29.emf"/><Relationship Id="rId4" Type="http://schemas.openxmlformats.org/officeDocument/2006/relationships/oleObject" Target="../embeddings/oleObject4.bin"/></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xml"/><Relationship Id="rId1" Type="http://schemas.openxmlformats.org/officeDocument/2006/relationships/vmlDrawing" Target="../drawings/vmlDrawing6.vml"/><Relationship Id="rId5" Type="http://schemas.openxmlformats.org/officeDocument/2006/relationships/image" Target="../media/image29.emf"/><Relationship Id="rId4" Type="http://schemas.openxmlformats.org/officeDocument/2006/relationships/oleObject" Target="../embeddings/oleObject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xml"/><Relationship Id="rId1" Type="http://schemas.openxmlformats.org/officeDocument/2006/relationships/vmlDrawing" Target="../drawings/vmlDrawing7.vml"/><Relationship Id="rId5" Type="http://schemas.openxmlformats.org/officeDocument/2006/relationships/image" Target="../media/image29.emf"/><Relationship Id="rId4" Type="http://schemas.openxmlformats.org/officeDocument/2006/relationships/oleObject" Target="../embeddings/oleObject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image" Target="../media/image30.png"/><Relationship Id="rId5" Type="http://schemas.openxmlformats.org/officeDocument/2006/relationships/image" Target="../media/image28.emf"/><Relationship Id="rId4" Type="http://schemas.openxmlformats.org/officeDocument/2006/relationships/oleObject" Target="../embeddings/oleObject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6.xml"/><Relationship Id="rId1" Type="http://schemas.openxmlformats.org/officeDocument/2006/relationships/vmlDrawing" Target="../drawings/vmlDrawing13.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7.xml"/><Relationship Id="rId1" Type="http://schemas.openxmlformats.org/officeDocument/2006/relationships/vmlDrawing" Target="../drawings/vmlDrawing14.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xml"/><Relationship Id="rId1" Type="http://schemas.openxmlformats.org/officeDocument/2006/relationships/vmlDrawing" Target="../drawings/vmlDrawing15.v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15.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xml"/><Relationship Id="rId1" Type="http://schemas.openxmlformats.org/officeDocument/2006/relationships/vmlDrawing" Target="../drawings/vmlDrawing16.vml"/><Relationship Id="rId6" Type="http://schemas.openxmlformats.org/officeDocument/2006/relationships/image" Target="../media/image35.png"/><Relationship Id="rId5" Type="http://schemas.openxmlformats.org/officeDocument/2006/relationships/image" Target="../media/image28.emf"/><Relationship Id="rId4" Type="http://schemas.openxmlformats.org/officeDocument/2006/relationships/oleObject" Target="../embeddings/oleObject1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xml"/><Relationship Id="rId1" Type="http://schemas.openxmlformats.org/officeDocument/2006/relationships/vmlDrawing" Target="../drawings/vmlDrawing17.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1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xml"/><Relationship Id="rId1" Type="http://schemas.openxmlformats.org/officeDocument/2006/relationships/vmlDrawing" Target="../drawings/vmlDrawing18.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1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xml"/><Relationship Id="rId1" Type="http://schemas.openxmlformats.org/officeDocument/2006/relationships/vmlDrawing" Target="../drawings/vmlDrawing19.v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19.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3.xml"/><Relationship Id="rId1" Type="http://schemas.openxmlformats.org/officeDocument/2006/relationships/vmlDrawing" Target="../drawings/vmlDrawing20.vml"/><Relationship Id="rId6" Type="http://schemas.openxmlformats.org/officeDocument/2006/relationships/image" Target="../media/image36.png"/><Relationship Id="rId5" Type="http://schemas.openxmlformats.org/officeDocument/2006/relationships/image" Target="../media/image28.emf"/><Relationship Id="rId4" Type="http://schemas.openxmlformats.org/officeDocument/2006/relationships/oleObject" Target="../embeddings/oleObject20.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4.xml"/><Relationship Id="rId1" Type="http://schemas.openxmlformats.org/officeDocument/2006/relationships/vmlDrawing" Target="../drawings/vmlDrawing21.vml"/><Relationship Id="rId5" Type="http://schemas.openxmlformats.org/officeDocument/2006/relationships/image" Target="../media/image29.emf"/><Relationship Id="rId4" Type="http://schemas.openxmlformats.org/officeDocument/2006/relationships/oleObject" Target="../embeddings/oleObject21.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5.xml"/><Relationship Id="rId1" Type="http://schemas.openxmlformats.org/officeDocument/2006/relationships/vmlDrawing" Target="../drawings/vmlDrawing22.vml"/><Relationship Id="rId5" Type="http://schemas.openxmlformats.org/officeDocument/2006/relationships/image" Target="../media/image28.emf"/><Relationship Id="rId4" Type="http://schemas.openxmlformats.org/officeDocument/2006/relationships/oleObject" Target="../embeddings/oleObject22.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6.xml"/><Relationship Id="rId1" Type="http://schemas.openxmlformats.org/officeDocument/2006/relationships/vmlDrawing" Target="../drawings/vmlDrawing23.v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oleObject" Target="../embeddings/oleObject23.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7.xml"/><Relationship Id="rId1" Type="http://schemas.openxmlformats.org/officeDocument/2006/relationships/vmlDrawing" Target="../drawings/vmlDrawing24.vml"/><Relationship Id="rId5" Type="http://schemas.openxmlformats.org/officeDocument/2006/relationships/image" Target="../media/image29.emf"/><Relationship Id="rId4" Type="http://schemas.openxmlformats.org/officeDocument/2006/relationships/oleObject" Target="../embeddings/oleObject24.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8.xml"/><Relationship Id="rId1" Type="http://schemas.openxmlformats.org/officeDocument/2006/relationships/vmlDrawing" Target="../drawings/vmlDrawing25.vml"/><Relationship Id="rId5" Type="http://schemas.openxmlformats.org/officeDocument/2006/relationships/image" Target="../media/image29.emf"/><Relationship Id="rId4" Type="http://schemas.openxmlformats.org/officeDocument/2006/relationships/oleObject" Target="../embeddings/oleObject25.bin"/></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12453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7"/>
            <a:ext cx="5964344" cy="5795163"/>
          </a:xfrm>
          <a:prstGeom prst="rect">
            <a:avLst/>
          </a:prstGeom>
        </p:spPr>
      </p:pic>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50955662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28461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956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226838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147145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059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099047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1507592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11617"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7" name="Picture 6">
            <a:extLst>
              <a:ext uri="{FF2B5EF4-FFF2-40B4-BE49-F238E27FC236}">
                <a16:creationId xmlns:a16="http://schemas.microsoft.com/office/drawing/2014/main" id="{BAE69789-2AD0-4219-9C32-B870D9224167}"/>
              </a:ext>
            </a:extLst>
          </p:cNvPr>
          <p:cNvPicPr>
            <a:picLocks noChangeAspect="1"/>
          </p:cNvPicPr>
          <p:nvPr userDrawn="1"/>
        </p:nvPicPr>
        <p:blipFill>
          <a:blip r:embed="rId6"/>
          <a:stretch>
            <a:fillRect/>
          </a:stretch>
        </p:blipFill>
        <p:spPr>
          <a:xfrm>
            <a:off x="5521475" y="777535"/>
            <a:ext cx="4195834" cy="1956340"/>
          </a:xfrm>
          <a:prstGeom prst="rect">
            <a:avLst/>
          </a:prstGeom>
        </p:spPr>
      </p:pic>
      <p:pic>
        <p:nvPicPr>
          <p:cNvPr id="8" name="Picture 7">
            <a:extLst>
              <a:ext uri="{FF2B5EF4-FFF2-40B4-BE49-F238E27FC236}">
                <a16:creationId xmlns:a16="http://schemas.microsoft.com/office/drawing/2014/main" id="{2B8A9EDA-D306-4798-8660-E91CC8D435D4}"/>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31821314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7184904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264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97045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7403884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3665"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363847010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2632947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468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366533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5642368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5713"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2505224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3009804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6737"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0690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7923280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776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21390939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10268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87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1986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ingle Column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2">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7">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58" indent="-306158">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81A7AEE3-3E73-CF45-9600-EB62115419C2}"/>
              </a:ext>
            </a:extLst>
          </p:cNvPr>
          <p:cNvSpPr>
            <a:spLocks noGrp="1"/>
          </p:cNvSpPr>
          <p:nvPr>
            <p:ph type="pic" sz="quarter" idx="11"/>
          </p:nvPr>
        </p:nvSpPr>
        <p:spPr>
          <a:xfrm>
            <a:off x="6925493" y="465668"/>
            <a:ext cx="5236347" cy="6392333"/>
          </a:xfrm>
        </p:spPr>
        <p:txBody>
          <a:bodyPr/>
          <a:lstStyle/>
          <a:p>
            <a:endParaRPr lang="en-US"/>
          </a:p>
        </p:txBody>
      </p:sp>
    </p:spTree>
    <p:extLst>
      <p:ext uri="{BB962C8B-B14F-4D97-AF65-F5344CB8AC3E}">
        <p14:creationId xmlns:p14="http://schemas.microsoft.com/office/powerpoint/2010/main" val="336981893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3040674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980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545453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0805502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083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197146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157499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185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92098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7288060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288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044613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727681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390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633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6363116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492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718947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487764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25953"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04668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0163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697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648763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4339017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800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05836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4847589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90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975133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ngle Colum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58" indent="-306158">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94323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807860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004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641251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064901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107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3365619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749143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209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37684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2594637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312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6961843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4862931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414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258176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8787459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516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6419586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362861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6193"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0088510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58362175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7217"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2406645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6485746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824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99077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818876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926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93487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1" b="1" baseline="0">
                <a:solidFill>
                  <a:srgbClr val="2D2D2D"/>
                </a:solidFill>
                <a:effectLst/>
                <a:latin typeface="Calibri" pitchFamily="34" charset="0"/>
              </a:defRPr>
            </a:lvl1pPr>
            <a:lvl2pPr marL="608122" indent="0" algn="ctr">
              <a:buNone/>
              <a:defRPr>
                <a:solidFill>
                  <a:schemeClr val="tx1">
                    <a:tint val="75000"/>
                  </a:schemeClr>
                </a:solidFill>
              </a:defRPr>
            </a:lvl2pPr>
            <a:lvl3pPr marL="1216244" indent="0" algn="ctr">
              <a:buNone/>
              <a:defRPr>
                <a:solidFill>
                  <a:schemeClr val="tx1">
                    <a:tint val="75000"/>
                  </a:schemeClr>
                </a:solidFill>
              </a:defRPr>
            </a:lvl3pPr>
            <a:lvl4pPr marL="1824365" indent="0" algn="ctr">
              <a:buNone/>
              <a:defRPr>
                <a:solidFill>
                  <a:schemeClr val="tx1">
                    <a:tint val="75000"/>
                  </a:schemeClr>
                </a:solidFill>
              </a:defRPr>
            </a:lvl4pPr>
            <a:lvl5pPr marL="2432487" indent="0" algn="ctr">
              <a:buNone/>
              <a:defRPr>
                <a:solidFill>
                  <a:schemeClr val="tx1">
                    <a:tint val="75000"/>
                  </a:schemeClr>
                </a:solidFill>
              </a:defRPr>
            </a:lvl5pPr>
            <a:lvl6pPr marL="3040609" indent="0" algn="ctr">
              <a:buNone/>
              <a:defRPr>
                <a:solidFill>
                  <a:schemeClr val="tx1">
                    <a:tint val="75000"/>
                  </a:schemeClr>
                </a:solidFill>
              </a:defRPr>
            </a:lvl6pPr>
            <a:lvl7pPr marL="3648731" indent="0" algn="ctr">
              <a:buNone/>
              <a:defRPr>
                <a:solidFill>
                  <a:schemeClr val="tx1">
                    <a:tint val="75000"/>
                  </a:schemeClr>
                </a:solidFill>
              </a:defRPr>
            </a:lvl7pPr>
            <a:lvl8pPr marL="4256852" indent="0" algn="ctr">
              <a:buNone/>
              <a:defRPr>
                <a:solidFill>
                  <a:schemeClr val="tx1">
                    <a:tint val="75000"/>
                  </a:schemeClr>
                </a:solidFill>
              </a:defRPr>
            </a:lvl8pPr>
            <a:lvl9pPr marL="4864974"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1"/>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599752" y="6014056"/>
            <a:ext cx="5562089" cy="501804"/>
          </a:xfrm>
          <a:prstGeom prst="rect">
            <a:avLst/>
          </a:prstGeom>
          <a:solidFill>
            <a:srgbClr val="FBAB18"/>
          </a:solidFill>
        </p:spPr>
        <p:txBody>
          <a:bodyPr wrap="square" rtlCol="0">
            <a:spAutoFit/>
          </a:bodyPr>
          <a:lstStyle/>
          <a:p>
            <a:pPr marL="380076" marR="0" lvl="0" indent="0" algn="l" defTabSz="1216244" rtl="0" eaLnBrk="0" fontAlgn="base" latinLnBrk="0" hangingPunct="0">
              <a:lnSpc>
                <a:spcPct val="100000"/>
              </a:lnSpc>
              <a:spcBef>
                <a:spcPct val="0"/>
              </a:spcBef>
              <a:spcAft>
                <a:spcPct val="0"/>
              </a:spcAft>
              <a:buClrTx/>
              <a:buSzTx/>
              <a:buFontTx/>
              <a:buNone/>
              <a:tabLst/>
              <a:defRPr/>
            </a:pPr>
            <a:r>
              <a:rPr lang="en-US" sz="2661"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306327502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0006726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028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8842595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0921860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131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4137018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7456037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2337"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9" name="Picture 8">
            <a:extLst>
              <a:ext uri="{FF2B5EF4-FFF2-40B4-BE49-F238E27FC236}">
                <a16:creationId xmlns:a16="http://schemas.microsoft.com/office/drawing/2014/main" id="{82014EF4-6052-4090-B13E-CEE84765301C}"/>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2682095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5685198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336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279152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4597873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438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625657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0331652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540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647408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36088812"/>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643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484900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5479435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745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3285454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9967756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848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24905334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2764433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950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18363800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1" b="1" baseline="0">
                <a:solidFill>
                  <a:schemeClr val="tx2"/>
                </a:solidFill>
                <a:effectLst/>
                <a:latin typeface="Calibri" pitchFamily="34" charset="0"/>
              </a:defRPr>
            </a:lvl1pPr>
            <a:lvl2pPr marL="608122" indent="0" algn="ctr">
              <a:buNone/>
              <a:defRPr>
                <a:solidFill>
                  <a:schemeClr val="tx1">
                    <a:tint val="75000"/>
                  </a:schemeClr>
                </a:solidFill>
              </a:defRPr>
            </a:lvl2pPr>
            <a:lvl3pPr marL="1216244" indent="0" algn="ctr">
              <a:buNone/>
              <a:defRPr>
                <a:solidFill>
                  <a:schemeClr val="tx1">
                    <a:tint val="75000"/>
                  </a:schemeClr>
                </a:solidFill>
              </a:defRPr>
            </a:lvl3pPr>
            <a:lvl4pPr marL="1824365" indent="0" algn="ctr">
              <a:buNone/>
              <a:defRPr>
                <a:solidFill>
                  <a:schemeClr val="tx1">
                    <a:tint val="75000"/>
                  </a:schemeClr>
                </a:solidFill>
              </a:defRPr>
            </a:lvl4pPr>
            <a:lvl5pPr marL="2432487" indent="0" algn="ctr">
              <a:buNone/>
              <a:defRPr>
                <a:solidFill>
                  <a:schemeClr val="tx1">
                    <a:tint val="75000"/>
                  </a:schemeClr>
                </a:solidFill>
              </a:defRPr>
            </a:lvl5pPr>
            <a:lvl6pPr marL="3040609" indent="0" algn="ctr">
              <a:buNone/>
              <a:defRPr>
                <a:solidFill>
                  <a:schemeClr val="tx1">
                    <a:tint val="75000"/>
                  </a:schemeClr>
                </a:solidFill>
              </a:defRPr>
            </a:lvl6pPr>
            <a:lvl7pPr marL="3648731" indent="0" algn="ctr">
              <a:buNone/>
              <a:defRPr>
                <a:solidFill>
                  <a:schemeClr val="tx1">
                    <a:tint val="75000"/>
                  </a:schemeClr>
                </a:solidFill>
              </a:defRPr>
            </a:lvl7pPr>
            <a:lvl8pPr marL="4256852" indent="0" algn="ctr">
              <a:buNone/>
              <a:defRPr>
                <a:solidFill>
                  <a:schemeClr val="tx1">
                    <a:tint val="75000"/>
                  </a:schemeClr>
                </a:solidFill>
              </a:defRPr>
            </a:lvl8pPr>
            <a:lvl9pPr marL="4864974"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1"/>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69858384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9356805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5052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3481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2305210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5155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533251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0624348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5257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89403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8386135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817443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5649"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CD6D789-CC91-4ECE-8A8C-D541B8D490F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4" name="Picture 13">
            <a:extLst>
              <a:ext uri="{FF2B5EF4-FFF2-40B4-BE49-F238E27FC236}">
                <a16:creationId xmlns:a16="http://schemas.microsoft.com/office/drawing/2014/main" id="{7730FDDD-7031-4469-A137-DFC50EF83A3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Tree>
    <p:extLst>
      <p:ext uri="{BB962C8B-B14F-4D97-AF65-F5344CB8AC3E}">
        <p14:creationId xmlns:p14="http://schemas.microsoft.com/office/powerpoint/2010/main" val="36605565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1417536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667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01788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2967003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769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5102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6939021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8721"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960113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2724056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9745"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383135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303696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076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3636040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73" indent="-306173">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99115438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816351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179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2715347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265321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281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507726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75520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384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473430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60678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486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770979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9119884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588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59172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686292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691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08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073194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793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6343311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9255810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68961"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337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8967247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99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2574428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151178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100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686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73" indent="-306173">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66400654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158946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203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5781629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552088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305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79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185523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408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7610229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94977077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5105"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050956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43892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612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384849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9304297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77153"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937384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38995164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8177"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7486168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474923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920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7441927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0741188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02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324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7821005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124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2369788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512113906"/>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1334801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82273"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Tree>
    <p:extLst>
      <p:ext uri="{BB962C8B-B14F-4D97-AF65-F5344CB8AC3E}">
        <p14:creationId xmlns:p14="http://schemas.microsoft.com/office/powerpoint/2010/main" val="1840285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6906851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329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5523893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414349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4321"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33996192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0269177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534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275805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99117501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6369"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400707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209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7393"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4982142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758057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841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19967566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758274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944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17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61427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046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648489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035480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148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383291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3780010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567578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251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133446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7814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353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521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380035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456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798340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94928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55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10596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1779772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96609"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92271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96619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763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4849632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191246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865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653455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3296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968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333211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129497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070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77179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53784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172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7031359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22" indent="0">
              <a:buNone/>
              <a:defRPr sz="2394">
                <a:solidFill>
                  <a:schemeClr val="tx1">
                    <a:tint val="75000"/>
                  </a:schemeClr>
                </a:solidFill>
              </a:defRPr>
            </a:lvl2pPr>
            <a:lvl3pPr marL="1216244" indent="0">
              <a:buNone/>
              <a:defRPr sz="2128">
                <a:solidFill>
                  <a:schemeClr val="tx1">
                    <a:tint val="75000"/>
                  </a:schemeClr>
                </a:solidFill>
              </a:defRPr>
            </a:lvl3pPr>
            <a:lvl4pPr marL="1824365" indent="0">
              <a:buNone/>
              <a:defRPr sz="1863">
                <a:solidFill>
                  <a:schemeClr val="tx1">
                    <a:tint val="75000"/>
                  </a:schemeClr>
                </a:solidFill>
              </a:defRPr>
            </a:lvl4pPr>
            <a:lvl5pPr marL="2432487" indent="0">
              <a:buNone/>
              <a:defRPr sz="1863">
                <a:solidFill>
                  <a:schemeClr val="tx1">
                    <a:tint val="75000"/>
                  </a:schemeClr>
                </a:solidFill>
              </a:defRPr>
            </a:lvl5pPr>
            <a:lvl6pPr marL="3040609" indent="0">
              <a:buNone/>
              <a:defRPr sz="1863">
                <a:solidFill>
                  <a:schemeClr val="tx1">
                    <a:tint val="75000"/>
                  </a:schemeClr>
                </a:solidFill>
              </a:defRPr>
            </a:lvl6pPr>
            <a:lvl7pPr marL="3648731" indent="0">
              <a:buNone/>
              <a:defRPr sz="1863">
                <a:solidFill>
                  <a:schemeClr val="tx1">
                    <a:tint val="75000"/>
                  </a:schemeClr>
                </a:solidFill>
              </a:defRPr>
            </a:lvl7pPr>
            <a:lvl8pPr marL="4256852" indent="0">
              <a:buNone/>
              <a:defRPr sz="1863">
                <a:solidFill>
                  <a:schemeClr val="tx1">
                    <a:tint val="75000"/>
                  </a:schemeClr>
                </a:solidFill>
              </a:defRPr>
            </a:lvl8pPr>
            <a:lvl9pPr marL="4864974"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83745649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8561282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275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519575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3418094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377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6124928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1353629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480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63533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947489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58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0157371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2151236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6849"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401236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1310695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787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0173844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7765129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889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214277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123577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992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406682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858712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094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9264015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137787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196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4782654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6"/>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103" indent="0" algn="ctr">
              <a:buNone/>
              <a:defRPr sz="1995"/>
            </a:lvl2pPr>
            <a:lvl3pPr marL="912205" indent="0" algn="ctr">
              <a:buNone/>
              <a:defRPr sz="1796"/>
            </a:lvl3pPr>
            <a:lvl4pPr marL="1368308" indent="0" algn="ctr">
              <a:buNone/>
              <a:defRPr sz="1596"/>
            </a:lvl4pPr>
            <a:lvl5pPr marL="1824411" indent="0" algn="ctr">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67DE-AA84-4DFD-815B-4215F81F8E8F}" type="slidenum">
              <a:rPr lang="en-US" smtClean="0"/>
              <a:t>‹#›</a:t>
            </a:fld>
            <a:endParaRPr lang="en-US"/>
          </a:p>
        </p:txBody>
      </p:sp>
    </p:spTree>
    <p:extLst>
      <p:ext uri="{BB962C8B-B14F-4D97-AF65-F5344CB8AC3E}">
        <p14:creationId xmlns:p14="http://schemas.microsoft.com/office/powerpoint/2010/main" val="4196155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22" indent="0">
              <a:buNone/>
              <a:defRPr sz="2394">
                <a:solidFill>
                  <a:schemeClr val="tx1">
                    <a:tint val="75000"/>
                  </a:schemeClr>
                </a:solidFill>
              </a:defRPr>
            </a:lvl2pPr>
            <a:lvl3pPr marL="1216244" indent="0">
              <a:buNone/>
              <a:defRPr sz="2128">
                <a:solidFill>
                  <a:schemeClr val="tx1">
                    <a:tint val="75000"/>
                  </a:schemeClr>
                </a:solidFill>
              </a:defRPr>
            </a:lvl3pPr>
            <a:lvl4pPr marL="1824365" indent="0">
              <a:buNone/>
              <a:defRPr sz="1863">
                <a:solidFill>
                  <a:schemeClr val="tx1">
                    <a:tint val="75000"/>
                  </a:schemeClr>
                </a:solidFill>
              </a:defRPr>
            </a:lvl4pPr>
            <a:lvl5pPr marL="2432487" indent="0">
              <a:buNone/>
              <a:defRPr sz="1863">
                <a:solidFill>
                  <a:schemeClr val="tx1">
                    <a:tint val="75000"/>
                  </a:schemeClr>
                </a:solidFill>
              </a:defRPr>
            </a:lvl5pPr>
            <a:lvl6pPr marL="3040609" indent="0">
              <a:buNone/>
              <a:defRPr sz="1863">
                <a:solidFill>
                  <a:schemeClr val="tx1">
                    <a:tint val="75000"/>
                  </a:schemeClr>
                </a:solidFill>
              </a:defRPr>
            </a:lvl6pPr>
            <a:lvl7pPr marL="3648731" indent="0">
              <a:buNone/>
              <a:defRPr sz="1863">
                <a:solidFill>
                  <a:schemeClr val="tx1">
                    <a:tint val="75000"/>
                  </a:schemeClr>
                </a:solidFill>
              </a:defRPr>
            </a:lvl7pPr>
            <a:lvl8pPr marL="4256852" indent="0">
              <a:buNone/>
              <a:defRPr sz="1863">
                <a:solidFill>
                  <a:schemeClr val="tx1">
                    <a:tint val="75000"/>
                  </a:schemeClr>
                </a:solidFill>
              </a:defRPr>
            </a:lvl8pPr>
            <a:lvl9pPr marL="4864974"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96224357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6717434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12993"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Tree>
    <p:extLst>
      <p:ext uri="{BB962C8B-B14F-4D97-AF65-F5344CB8AC3E}">
        <p14:creationId xmlns:p14="http://schemas.microsoft.com/office/powerpoint/2010/main" val="14325263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848479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401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6805416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131178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1504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83514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913280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1606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600819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403131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1708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521224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920964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1811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3786462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8544464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1913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32545100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3730509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2016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36043825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4790151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2118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111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115715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2220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32094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296563513"/>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3476412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2323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59500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99790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554874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6305"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31" name="Picture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Tree>
    <p:extLst>
      <p:ext uri="{BB962C8B-B14F-4D97-AF65-F5344CB8AC3E}">
        <p14:creationId xmlns:p14="http://schemas.microsoft.com/office/powerpoint/2010/main" val="14586345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3825546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732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754080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423271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835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525765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4937868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9377"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6048055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5219806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040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6787590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145120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14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75188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66658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244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2859838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2233889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347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473982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2021254162"/>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3204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449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776103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363855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552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623938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494349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654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444573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139969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756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30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408883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859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2343144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0568911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39617"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755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39748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064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879130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0810389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166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82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022666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268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290777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535849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371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486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ngle Column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2">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7">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66" indent="-306166">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81A7AEE3-3E73-CF45-9600-EB62115419C2}"/>
              </a:ext>
            </a:extLst>
          </p:cNvPr>
          <p:cNvSpPr>
            <a:spLocks noGrp="1"/>
          </p:cNvSpPr>
          <p:nvPr>
            <p:ph type="pic" sz="quarter" idx="11"/>
          </p:nvPr>
        </p:nvSpPr>
        <p:spPr>
          <a:xfrm>
            <a:off x="6925492" y="465667"/>
            <a:ext cx="5236347" cy="6392333"/>
          </a:xfrm>
        </p:spPr>
        <p:txBody>
          <a:bodyPr/>
          <a:lstStyle/>
          <a:p>
            <a:endParaRPr lang="en-US"/>
          </a:p>
        </p:txBody>
      </p:sp>
    </p:spTree>
    <p:extLst>
      <p:ext uri="{BB962C8B-B14F-4D97-AF65-F5344CB8AC3E}">
        <p14:creationId xmlns:p14="http://schemas.microsoft.com/office/powerpoint/2010/main" val="739372858"/>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5852903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473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71226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33223656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5761"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35260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4222348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678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0745383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0727423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47809"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3222277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9333347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883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3088698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7370780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985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7510058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222671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088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03120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750438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190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637942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273262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52929"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Tree>
    <p:extLst>
      <p:ext uri="{BB962C8B-B14F-4D97-AF65-F5344CB8AC3E}">
        <p14:creationId xmlns:p14="http://schemas.microsoft.com/office/powerpoint/2010/main" val="42892247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91748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395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6291281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66" indent="-306166">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6650287"/>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521385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4977"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20650501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4607523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600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253143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64313355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7025"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0021573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583386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8049"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0243324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0029896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907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10290262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1254270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009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8761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72960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112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812903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09497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214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000896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984945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316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756505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5206125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419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606584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8336F9-0488-44FE-9F3E-7D1B16AA5A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79A054E-7362-4866-8C6D-7F00D66B50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9EFC1-AE52-45B4-997E-99E8290C4F6A}"/>
              </a:ext>
            </a:extLst>
          </p:cNvPr>
          <p:cNvSpPr>
            <a:spLocks noGrp="1"/>
          </p:cNvSpPr>
          <p:nvPr>
            <p:ph type="sldNum" sz="quarter" idx="12"/>
          </p:nvPr>
        </p:nvSpPr>
        <p:spPr/>
        <p:txBody>
          <a:bodyPr/>
          <a:lstStyle/>
          <a:p>
            <a:fld id="{75CA051D-61DC-4B9C-BB67-8CD16628D0F3}" type="slidenum">
              <a:rPr lang="en-US" smtClean="0"/>
              <a:t>‹#›</a:t>
            </a:fld>
            <a:endParaRPr lang="en-US"/>
          </a:p>
        </p:txBody>
      </p:sp>
    </p:spTree>
    <p:extLst>
      <p:ext uri="{BB962C8B-B14F-4D97-AF65-F5344CB8AC3E}">
        <p14:creationId xmlns:p14="http://schemas.microsoft.com/office/powerpoint/2010/main" val="4029400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8136650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521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785531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92530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624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7245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580735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67265"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62437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9435404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828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659251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2852779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931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716768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3925527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033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2559388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5929545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136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19047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81902459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238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5850808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5599306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340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238461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499162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443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8012607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8092" y="1554163"/>
            <a:ext cx="10945654"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8092" y="6175378"/>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Tree>
    <p:extLst>
      <p:ext uri="{BB962C8B-B14F-4D97-AF65-F5344CB8AC3E}">
        <p14:creationId xmlns:p14="http://schemas.microsoft.com/office/powerpoint/2010/main" val="4166810369"/>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7986781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545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8229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8254942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648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1302233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3570204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7505"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013558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14653044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8529"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7158022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5423721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955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95315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709407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057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021524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5599256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160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454147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8877987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262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9701969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6913867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3649"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Tree>
    <p:extLst>
      <p:ext uri="{BB962C8B-B14F-4D97-AF65-F5344CB8AC3E}">
        <p14:creationId xmlns:p14="http://schemas.microsoft.com/office/powerpoint/2010/main" val="18334520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0132912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467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209863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5461639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45121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569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825121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7166000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672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452579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48406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774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189398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149031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876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1975089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4899444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979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6886926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5986176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9081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8751892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739163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9184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8366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859226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9286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83272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7990140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9388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562294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2453261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5937"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8687C5-42D4-48D7-872D-5A0A0E16C880}"/>
              </a:ext>
            </a:extLst>
          </p:cNvPr>
          <p:cNvPicPr>
            <a:picLocks noChangeAspect="1"/>
          </p:cNvPicPr>
          <p:nvPr userDrawn="1"/>
        </p:nvPicPr>
        <p:blipFill>
          <a:blip r:embed="rId7"/>
          <a:stretch>
            <a:fillRect/>
          </a:stretch>
        </p:blipFill>
        <p:spPr>
          <a:xfrm>
            <a:off x="5521475" y="777535"/>
            <a:ext cx="4195834" cy="1956340"/>
          </a:xfrm>
          <a:prstGeom prst="rect">
            <a:avLst/>
          </a:prstGeom>
        </p:spPr>
      </p:pic>
      <p:pic>
        <p:nvPicPr>
          <p:cNvPr id="7" name="Picture 6">
            <a:extLst>
              <a:ext uri="{FF2B5EF4-FFF2-40B4-BE49-F238E27FC236}">
                <a16:creationId xmlns:a16="http://schemas.microsoft.com/office/drawing/2014/main" id="{C2FDD13F-30F8-41E2-A994-0486A5906946}"/>
              </a:ext>
            </a:extLst>
          </p:cNvPr>
          <p:cNvPicPr>
            <a:picLocks noChangeAspect="1"/>
          </p:cNvPicPr>
          <p:nvPr userDrawn="1"/>
        </p:nvPicPr>
        <p:blipFill>
          <a:blip r:embed="rId8"/>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35072787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NCIRD">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81"/>
            <a:ext cx="12161838" cy="1208837"/>
          </a:xfrm>
          <a:prstGeom prst="rect">
            <a:avLst/>
          </a:prstGeom>
        </p:spPr>
      </p:pic>
      <p:sp>
        <p:nvSpPr>
          <p:cNvPr id="7" name="Title 1"/>
          <p:cNvSpPr>
            <a:spLocks noGrp="1"/>
          </p:cNvSpPr>
          <p:nvPr>
            <p:ph type="title"/>
          </p:nvPr>
        </p:nvSpPr>
        <p:spPr>
          <a:xfrm>
            <a:off x="608092" y="1386073"/>
            <a:ext cx="10945654" cy="1155779"/>
          </a:xfrm>
          <a:prstGeom prst="rect">
            <a:avLst/>
          </a:prstGeom>
        </p:spPr>
        <p:txBody>
          <a:bodyPr/>
          <a:lstStyle>
            <a:lvl1pPr algn="l">
              <a:lnSpc>
                <a:spcPts val="3990"/>
              </a:lnSpc>
              <a:defRPr sz="3724" b="1" baseline="0">
                <a:solidFill>
                  <a:srgbClr val="8B9B92"/>
                </a:solidFill>
                <a:effectLst/>
                <a:latin typeface="Calibri" pitchFamily="34" charset="0"/>
              </a:defRPr>
            </a:lvl1pPr>
          </a:lstStyle>
          <a:p>
            <a:endParaRPr lang="en-US"/>
          </a:p>
        </p:txBody>
      </p:sp>
      <p:sp>
        <p:nvSpPr>
          <p:cNvPr id="8" name="Subtitle 2"/>
          <p:cNvSpPr>
            <a:spLocks noGrp="1"/>
          </p:cNvSpPr>
          <p:nvPr>
            <p:ph type="subTitle" idx="1"/>
          </p:nvPr>
        </p:nvSpPr>
        <p:spPr>
          <a:xfrm>
            <a:off x="608092" y="2859349"/>
            <a:ext cx="8513287" cy="457200"/>
          </a:xfrm>
          <a:prstGeom prst="rect">
            <a:avLst/>
          </a:prstGeom>
        </p:spPr>
        <p:txBody>
          <a:bodyPr/>
          <a:lstStyle>
            <a:lvl1pPr marL="0" indent="0" algn="l">
              <a:buNone/>
              <a:defRPr sz="2661" b="1" baseline="0">
                <a:solidFill>
                  <a:srgbClr val="8B9B92"/>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8092" y="3946019"/>
            <a:ext cx="8513287" cy="1295400"/>
          </a:xfrm>
          <a:prstGeom prst="rect">
            <a:avLst/>
          </a:prstGeom>
        </p:spPr>
        <p:txBody>
          <a:bodyPr/>
          <a:lstStyle>
            <a:lvl1pPr marL="0" indent="0" algn="l">
              <a:lnSpc>
                <a:spcPts val="2661"/>
              </a:lnSpc>
              <a:buNone/>
              <a:defRPr sz="2394"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8092" y="120203"/>
            <a:ext cx="9181331" cy="460767"/>
          </a:xfrm>
          <a:prstGeom prst="rect">
            <a:avLst/>
          </a:prstGeom>
          <a:noFill/>
        </p:spPr>
        <p:txBody>
          <a:bodyPr wrap="square" rtlCol="0">
            <a:spAutoFit/>
          </a:bodyPr>
          <a:lstStyle/>
          <a:p>
            <a:r>
              <a:rPr lang="en-US" sz="2394" b="1">
                <a:solidFill>
                  <a:schemeClr val="tx2">
                    <a:lumMod val="95000"/>
                  </a:scheme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4220569859"/>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4223551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696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9035655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9257588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798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3451441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0949502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9009"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7490335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96226362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003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18093235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7655788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105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1034066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88287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208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2203527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9312075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310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3500415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526148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412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87127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9613130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515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11450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6692668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617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14015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92" y="274639"/>
            <a:ext cx="10945654" cy="1143000"/>
          </a:xfrm>
          <a:prstGeom prst="rect">
            <a:avLst/>
          </a:prstGeom>
        </p:spPr>
        <p:txBody>
          <a:bodyPr anchor="b" anchorCtr="0"/>
          <a:lstStyle>
            <a:lvl1pPr algn="l">
              <a:lnSpc>
                <a:spcPts val="3990"/>
              </a:lnSpc>
              <a:defRPr sz="3724" b="1" baseline="0">
                <a:solidFill>
                  <a:srgbClr val="8B9B92"/>
                </a:solidFill>
                <a:effectLst/>
                <a:latin typeface="Calibri" pitchFamily="34" charset="0"/>
              </a:defRPr>
            </a:lvl1pPr>
          </a:lstStyle>
          <a:p>
            <a:r>
              <a:rPr lang="en-US"/>
              <a:t>Bottom band: NCIRD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9"/>
            <a:ext cx="12161838" cy="174973"/>
          </a:xfrm>
          <a:prstGeom prst="rect">
            <a:avLst/>
          </a:prstGeom>
        </p:spPr>
      </p:pic>
      <p:sp>
        <p:nvSpPr>
          <p:cNvPr id="8" name="Text Placeholder 7"/>
          <p:cNvSpPr>
            <a:spLocks noGrp="1"/>
          </p:cNvSpPr>
          <p:nvPr>
            <p:ph type="body" sz="quarter" idx="10"/>
          </p:nvPr>
        </p:nvSpPr>
        <p:spPr>
          <a:xfrm>
            <a:off x="608092" y="1545167"/>
            <a:ext cx="10945654" cy="4455584"/>
          </a:xfrm>
        </p:spPr>
        <p:txBody>
          <a:bodyPr/>
          <a:lstStyle>
            <a:lvl1pPr marL="456081" indent="-456081">
              <a:buClr>
                <a:srgbClr val="8B9B92"/>
              </a:buClr>
              <a:buFont typeface="Wingdings" panose="05000000000000000000" pitchFamily="2" charset="2"/>
              <a:buChar char="§"/>
              <a:defRPr sz="2661">
                <a:solidFill>
                  <a:schemeClr val="accent4">
                    <a:lumMod val="75000"/>
                  </a:schemeClr>
                </a:solidFill>
              </a:defRPr>
            </a:lvl1pPr>
            <a:lvl2pPr>
              <a:buClr>
                <a:srgbClr val="B2A97E"/>
              </a:buClr>
              <a:defRPr sz="2661">
                <a:solidFill>
                  <a:schemeClr val="accent4">
                    <a:lumMod val="75000"/>
                  </a:schemeClr>
                </a:solidFill>
              </a:defRPr>
            </a:lvl2pPr>
            <a:lvl3pPr>
              <a:buClr>
                <a:srgbClr val="594F40"/>
              </a:buClr>
              <a:defRPr sz="2661">
                <a:solidFill>
                  <a:schemeClr val="accent4">
                    <a:lumMod val="75000"/>
                  </a:schemeClr>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04963353"/>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31313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720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05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8582938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822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7642"/>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1274217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824218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09249"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888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9951536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027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711065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9918374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129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385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5755580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232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9436962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42400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334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15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0573929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436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0742093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6673353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5393"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541554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5796098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641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19885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8"/>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5"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1" b="1" baseline="0">
                <a:solidFill>
                  <a:srgbClr val="2D2D2D"/>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8"/>
            <a:ext cx="10131066" cy="1039317"/>
          </a:xfrm>
          <a:prstGeom prst="rect">
            <a:avLst/>
          </a:prstGeom>
        </p:spPr>
        <p:txBody>
          <a:bodyPr/>
          <a:lstStyle>
            <a:lvl1pPr marL="0" indent="0" algn="l">
              <a:lnSpc>
                <a:spcPts val="2661"/>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2" y="4"/>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599753" y="6014056"/>
            <a:ext cx="5562089" cy="501804"/>
          </a:xfrm>
          <a:prstGeom prst="rect">
            <a:avLst/>
          </a:prstGeom>
          <a:solidFill>
            <a:srgbClr val="FBAB18"/>
          </a:solidFill>
        </p:spPr>
        <p:txBody>
          <a:bodyPr wrap="square" rtlCol="0">
            <a:spAutoFit/>
          </a:bodyPr>
          <a:lstStyle/>
          <a:p>
            <a:pPr marL="380067" marR="0" lvl="0" indent="0" algn="l" defTabSz="1216214" rtl="0" eaLnBrk="0" fontAlgn="base" latinLnBrk="0" hangingPunct="0">
              <a:lnSpc>
                <a:spcPct val="100000"/>
              </a:lnSpc>
              <a:spcBef>
                <a:spcPct val="0"/>
              </a:spcBef>
              <a:spcAft>
                <a:spcPct val="0"/>
              </a:spcAft>
              <a:buClrTx/>
              <a:buSzTx/>
              <a:buFontTx/>
              <a:buNone/>
              <a:tabLst/>
              <a:defRPr/>
            </a:pPr>
            <a:r>
              <a:rPr lang="en-US" sz="2661"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64050132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8B9B92"/>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61838" cy="183396"/>
          </a:xfrm>
          <a:prstGeom prst="rect">
            <a:avLst/>
          </a:prstGeom>
        </p:spPr>
      </p:pic>
    </p:spTree>
    <p:extLst>
      <p:ext uri="{BB962C8B-B14F-4D97-AF65-F5344CB8AC3E}">
        <p14:creationId xmlns:p14="http://schemas.microsoft.com/office/powerpoint/2010/main" val="3173692694"/>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2226492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17441"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2713393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76792525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8465"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4007302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6888054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948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411863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930871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051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20483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293962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153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2234305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065388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22561"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7" name="Picture 6">
            <a:extLst>
              <a:ext uri="{FF2B5EF4-FFF2-40B4-BE49-F238E27FC236}">
                <a16:creationId xmlns:a16="http://schemas.microsoft.com/office/drawing/2014/main" id="{BAE69789-2AD0-4219-9C32-B870D9224167}"/>
              </a:ext>
            </a:extLst>
          </p:cNvPr>
          <p:cNvPicPr>
            <a:picLocks noChangeAspect="1"/>
          </p:cNvPicPr>
          <p:nvPr userDrawn="1"/>
        </p:nvPicPr>
        <p:blipFill>
          <a:blip r:embed="rId6"/>
          <a:stretch>
            <a:fillRect/>
          </a:stretch>
        </p:blipFill>
        <p:spPr>
          <a:xfrm>
            <a:off x="5521475" y="777535"/>
            <a:ext cx="4195834" cy="1956340"/>
          </a:xfrm>
          <a:prstGeom prst="rect">
            <a:avLst/>
          </a:prstGeom>
        </p:spPr>
      </p:pic>
      <p:pic>
        <p:nvPicPr>
          <p:cNvPr id="8" name="Picture 7">
            <a:extLst>
              <a:ext uri="{FF2B5EF4-FFF2-40B4-BE49-F238E27FC236}">
                <a16:creationId xmlns:a16="http://schemas.microsoft.com/office/drawing/2014/main" id="{2B8A9EDA-D306-4798-8660-E91CC8D435D4}"/>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2586496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6962333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35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52805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11714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4609"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42351656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798657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563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4055458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2658059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6657"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0166099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608095" y="4467098"/>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8093" y="5900929"/>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4097776"/>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0624851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7681"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7540181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377226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870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21221932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244281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972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7241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44271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075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67142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0932049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177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953189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2910721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280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186886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3539722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38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041196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710243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484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410999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5234610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587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553005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1478421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36897"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618694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 y="5679810"/>
            <a:ext cx="12168393" cy="1178193"/>
          </a:xfrm>
          <a:prstGeom prst="rect">
            <a:avLst/>
          </a:prstGeom>
        </p:spPr>
      </p:pic>
      <p:sp>
        <p:nvSpPr>
          <p:cNvPr id="3" name="TextBox 2"/>
          <p:cNvSpPr txBox="1"/>
          <p:nvPr userDrawn="1"/>
        </p:nvSpPr>
        <p:spPr>
          <a:xfrm>
            <a:off x="169207" y="3662435"/>
            <a:ext cx="8830555" cy="1811393"/>
          </a:xfrm>
          <a:prstGeom prst="rect">
            <a:avLst/>
          </a:prstGeom>
          <a:noFill/>
        </p:spPr>
        <p:txBody>
          <a:bodyPr wrap="square" rtlCol="0">
            <a:spAutoFit/>
          </a:bodyPr>
          <a:lstStyle/>
          <a:p>
            <a:r>
              <a:rPr lang="en-US" sz="1596">
                <a:solidFill>
                  <a:srgbClr val="695E4A"/>
                </a:solidFill>
                <a:latin typeface="Calibri" panose="020F0502020204030204" pitchFamily="34" charset="0"/>
              </a:rPr>
              <a:t>For more information, contact CDC</a:t>
            </a: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1-800-CDC-INFO (232-4636)</a:t>
            </a: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TTY:  1-888-232-6348    www.cdc.gov</a:t>
            </a:r>
            <a:br>
              <a:rPr lang="en-US" sz="1596">
                <a:solidFill>
                  <a:srgbClr val="695E4A"/>
                </a:solidFill>
                <a:latin typeface="Calibri" panose="020F0502020204030204" pitchFamily="34" charset="0"/>
              </a:rPr>
            </a:br>
            <a:br>
              <a:rPr lang="en-US" sz="1596">
                <a:solidFill>
                  <a:srgbClr val="695E4A"/>
                </a:solidFill>
                <a:latin typeface="Calibri" panose="020F0502020204030204" pitchFamily="34" charset="0"/>
              </a:rPr>
            </a:b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143071105"/>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45664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792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2503916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1846789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894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643076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4866070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996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1557399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801394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099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71714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142720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201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1635630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711419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304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532135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030638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406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4845365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0917945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508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690593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4929835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611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711874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511868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7137"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8383403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nSpc>
                <a:spcPts val="2993"/>
              </a:lnSpc>
              <a:defRPr sz="2793" b="1" baseline="0">
                <a:effectLst/>
              </a:defRPr>
            </a:lvl1pPr>
          </a:lstStyle>
          <a:p>
            <a:r>
              <a:rPr lang="en-US"/>
              <a:t>Click to edit Master title style</a:t>
            </a:r>
          </a:p>
        </p:txBody>
      </p:sp>
      <p:sp>
        <p:nvSpPr>
          <p:cNvPr id="3" name="Content Placeholder 2"/>
          <p:cNvSpPr>
            <a:spLocks noGrp="1"/>
          </p:cNvSpPr>
          <p:nvPr>
            <p:ph idx="1"/>
          </p:nvPr>
        </p:nvSpPr>
        <p:spPr>
          <a:xfrm>
            <a:off x="608092" y="1600201"/>
            <a:ext cx="10945654" cy="4191000"/>
          </a:xfrm>
          <a:prstGeom prst="rect">
            <a:avLst/>
          </a:prstGeom>
        </p:spPr>
        <p:txBody>
          <a:bodyPr/>
          <a:lstStyle>
            <a:lvl1pPr>
              <a:buClr>
                <a:schemeClr val="tx1"/>
              </a:buClr>
              <a:buSzPct val="70000"/>
              <a:buFont typeface="Wingdings" pitchFamily="2" charset="2"/>
              <a:buChar char="q"/>
              <a:defRPr sz="2394" b="1" baseline="0">
                <a:solidFill>
                  <a:schemeClr val="bg2"/>
                </a:solidFill>
              </a:defRPr>
            </a:lvl1pPr>
            <a:lvl2pPr>
              <a:buClr>
                <a:schemeClr val="tx1"/>
              </a:buClr>
              <a:buSzPct val="100000"/>
              <a:buFont typeface="Wingdings" pitchFamily="2" charset="2"/>
              <a:buChar char="§"/>
              <a:defRPr sz="1995">
                <a:solidFill>
                  <a:schemeClr val="bg2"/>
                </a:solidFill>
              </a:defRPr>
            </a:lvl2pPr>
            <a:lvl3pPr>
              <a:buClr>
                <a:schemeClr val="tx1"/>
              </a:buClr>
              <a:buSzPct val="100000"/>
              <a:buFont typeface="Arial" pitchFamily="34" charset="0"/>
              <a:buChar char="•"/>
              <a:defRPr sz="1796">
                <a:solidFill>
                  <a:schemeClr val="bg2"/>
                </a:solidFill>
              </a:defRPr>
            </a:lvl3pPr>
            <a:lvl4pPr>
              <a:buClr>
                <a:schemeClr val="tx1"/>
              </a:buClr>
              <a:buSzPct val="70000"/>
              <a:buFont typeface="Courier New" pitchFamily="49" charset="0"/>
              <a:buChar char="o"/>
              <a:defRPr sz="1796" baseline="0">
                <a:solidFill>
                  <a:schemeClr val="bg2"/>
                </a:solidFill>
              </a:defRPr>
            </a:lvl4pPr>
            <a:lvl5pPr>
              <a:buClr>
                <a:schemeClr val="tx1"/>
              </a:buClr>
              <a:buSzPct val="70000"/>
              <a:buFont typeface="Arial" pitchFamily="34" charset="0"/>
              <a:buChar char="•"/>
              <a:defRPr sz="1796">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08092" y="5791200"/>
            <a:ext cx="10945654" cy="609600"/>
          </a:xfrm>
          <a:prstGeom prst="rect">
            <a:avLst/>
          </a:prstGeom>
        </p:spPr>
        <p:txBody>
          <a:bodyPr anchor="b"/>
          <a:lstStyle>
            <a:lvl1pPr>
              <a:buNone/>
              <a:defRPr sz="1097">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09086882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776297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816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192841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2831859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918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30635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4715965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5020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449410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1785001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5123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266074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6783699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5225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09470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9984875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53281"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9" name="Picture 8">
            <a:extLst>
              <a:ext uri="{FF2B5EF4-FFF2-40B4-BE49-F238E27FC236}">
                <a16:creationId xmlns:a16="http://schemas.microsoft.com/office/drawing/2014/main" id="{82014EF4-6052-4090-B13E-CEE84765301C}"/>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9949124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8783487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5430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178882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7304334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5532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59067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617905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5635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649911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7832911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5737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554889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188097628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593893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5840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2386785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7099537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5942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5004632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034201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6044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26597970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8614060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6147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76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8755215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6249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26163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8491771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6352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853526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4" y="1590"/>
          <a:ext cx="2111" cy="1587"/>
        </p:xfrm>
        <a:graphic>
          <a:graphicData uri="http://schemas.openxmlformats.org/presentationml/2006/ole">
            <mc:AlternateContent xmlns:mc="http://schemas.openxmlformats.org/markup-compatibility/2006">
              <mc:Choice xmlns:v="urn:schemas-microsoft-com:vml" Requires="v">
                <p:oleObj spid="_x0000_s36454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4" y="1590"/>
                        <a:ext cx="2111"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561316" y="1277258"/>
            <a:ext cx="11040680" cy="482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700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141176076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7778894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67617"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8687C5-42D4-48D7-872D-5A0A0E16C880}"/>
              </a:ext>
            </a:extLst>
          </p:cNvPr>
          <p:cNvPicPr>
            <a:picLocks noChangeAspect="1"/>
          </p:cNvPicPr>
          <p:nvPr userDrawn="1"/>
        </p:nvPicPr>
        <p:blipFill>
          <a:blip r:embed="rId7"/>
          <a:stretch>
            <a:fillRect/>
          </a:stretch>
        </p:blipFill>
        <p:spPr>
          <a:xfrm>
            <a:off x="5521475" y="777535"/>
            <a:ext cx="4195834" cy="1956340"/>
          </a:xfrm>
          <a:prstGeom prst="rect">
            <a:avLst/>
          </a:prstGeom>
        </p:spPr>
      </p:pic>
      <p:pic>
        <p:nvPicPr>
          <p:cNvPr id="7" name="Picture 6">
            <a:extLst>
              <a:ext uri="{FF2B5EF4-FFF2-40B4-BE49-F238E27FC236}">
                <a16:creationId xmlns:a16="http://schemas.microsoft.com/office/drawing/2014/main" id="{C2FDD13F-30F8-41E2-A994-0486A5906946}"/>
              </a:ext>
            </a:extLst>
          </p:cNvPr>
          <p:cNvPicPr>
            <a:picLocks noChangeAspect="1"/>
          </p:cNvPicPr>
          <p:nvPr userDrawn="1"/>
        </p:nvPicPr>
        <p:blipFill>
          <a:blip r:embed="rId8"/>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10858164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528990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6864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8796853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1" name="Title 1"/>
          <p:cNvSpPr>
            <a:spLocks noGrp="1"/>
          </p:cNvSpPr>
          <p:nvPr>
            <p:ph type="title"/>
          </p:nvPr>
        </p:nvSpPr>
        <p:spPr>
          <a:xfrm>
            <a:off x="608092" y="1275656"/>
            <a:ext cx="10945654" cy="1155779"/>
          </a:xfrm>
          <a:prstGeom prst="rect">
            <a:avLst/>
          </a:prstGeom>
        </p:spPr>
        <p:txBody>
          <a:bodyPr>
            <a:normAutofit/>
          </a:bodyPr>
          <a:lstStyle>
            <a:lvl1pPr algn="l">
              <a:lnSpc>
                <a:spcPts val="3990"/>
              </a:lnSpc>
              <a:defRPr sz="3791" b="1" baseline="0">
                <a:solidFill>
                  <a:schemeClr val="accent6"/>
                </a:solidFill>
                <a:effectLst/>
                <a:latin typeface="Calibri" pitchFamily="34" charset="0"/>
              </a:defRPr>
            </a:lvl1pPr>
          </a:lstStyle>
          <a:p>
            <a:r>
              <a:rPr lang="en-US"/>
              <a:t>Click to edit Master title style</a:t>
            </a:r>
          </a:p>
        </p:txBody>
      </p:sp>
      <p:sp>
        <p:nvSpPr>
          <p:cNvPr id="5" name="Subtitle 2"/>
          <p:cNvSpPr>
            <a:spLocks noGrp="1"/>
          </p:cNvSpPr>
          <p:nvPr>
            <p:ph type="subTitle" idx="1"/>
          </p:nvPr>
        </p:nvSpPr>
        <p:spPr>
          <a:xfrm>
            <a:off x="608092" y="2748933"/>
            <a:ext cx="8513287" cy="457200"/>
          </a:xfrm>
          <a:prstGeom prst="rect">
            <a:avLst/>
          </a:prstGeom>
        </p:spPr>
        <p:txBody>
          <a:bodyPr/>
          <a:lstStyle>
            <a:lvl1pPr marL="0" indent="0" algn="l">
              <a:buNone/>
              <a:defRPr sz="2660" b="1" baseline="0">
                <a:solidFill>
                  <a:schemeClr val="tx1"/>
                </a:solidFill>
                <a:effectLst/>
                <a:latin typeface="+mn-lt"/>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608092" y="3835603"/>
            <a:ext cx="8513287" cy="1295400"/>
          </a:xfrm>
          <a:prstGeom prst="rect">
            <a:avLst/>
          </a:prstGeom>
        </p:spPr>
        <p:txBody>
          <a:bodyPr/>
          <a:lstStyle>
            <a:lvl1pPr marL="0" indent="0" algn="l">
              <a:lnSpc>
                <a:spcPts val="2660"/>
              </a:lnSpc>
              <a:buNone/>
              <a:defRPr sz="2394"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608092" y="192628"/>
            <a:ext cx="9181331" cy="461665"/>
          </a:xfrm>
          <a:prstGeom prst="rect">
            <a:avLst/>
          </a:prstGeom>
          <a:noFill/>
        </p:spPr>
        <p:txBody>
          <a:bodyPr wrap="square" rtlCol="0">
            <a:spAutoFit/>
          </a:bodyPr>
          <a:lstStyle/>
          <a:p>
            <a:r>
              <a:rPr lang="en-US" sz="2394" b="1">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8091" y="577002"/>
            <a:ext cx="9181331" cy="400110"/>
          </a:xfrm>
          <a:prstGeom prst="rect">
            <a:avLst/>
          </a:prstGeom>
        </p:spPr>
        <p:txBody>
          <a:bodyPr wrap="square">
            <a:spAutoFit/>
          </a:bodyPr>
          <a:lstStyle/>
          <a:p>
            <a:r>
              <a:rPr lang="en-US" sz="1995">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2" name="TextBox 11"/>
          <p:cNvSpPr txBox="1"/>
          <p:nvPr/>
        </p:nvSpPr>
        <p:spPr>
          <a:xfrm>
            <a:off x="608092" y="192628"/>
            <a:ext cx="9181331" cy="461665"/>
          </a:xfrm>
          <a:prstGeom prst="rect">
            <a:avLst/>
          </a:prstGeom>
          <a:noFill/>
        </p:spPr>
        <p:txBody>
          <a:bodyPr wrap="square" rtlCol="0">
            <a:spAutoFit/>
          </a:bodyPr>
          <a:lstStyle/>
          <a:p>
            <a:r>
              <a:rPr lang="en-US" sz="2394" b="1">
                <a:solidFill>
                  <a:schemeClr val="bg2"/>
                </a:solidFill>
                <a:latin typeface="Calibri" panose="020F0502020204030204" pitchFamily="34" charset="0"/>
              </a:rPr>
              <a:t>Centers for Disease Control and Prevention</a:t>
            </a:r>
          </a:p>
        </p:txBody>
      </p:sp>
      <p:sp>
        <p:nvSpPr>
          <p:cNvPr id="13" name="Rectangle 12"/>
          <p:cNvSpPr/>
          <p:nvPr/>
        </p:nvSpPr>
        <p:spPr>
          <a:xfrm>
            <a:off x="608091" y="577002"/>
            <a:ext cx="9181331" cy="400110"/>
          </a:xfrm>
          <a:prstGeom prst="rect">
            <a:avLst/>
          </a:prstGeom>
        </p:spPr>
        <p:txBody>
          <a:bodyPr wrap="square">
            <a:spAutoFit/>
          </a:bodyPr>
          <a:lstStyle/>
          <a:p>
            <a:r>
              <a:rPr lang="en-US" sz="1995">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5" name="TextBox 14"/>
          <p:cNvSpPr txBox="1"/>
          <p:nvPr/>
        </p:nvSpPr>
        <p:spPr>
          <a:xfrm>
            <a:off x="608092" y="192628"/>
            <a:ext cx="9181331" cy="461665"/>
          </a:xfrm>
          <a:prstGeom prst="rect">
            <a:avLst/>
          </a:prstGeom>
          <a:noFill/>
        </p:spPr>
        <p:txBody>
          <a:bodyPr wrap="square" rtlCol="0">
            <a:spAutoFit/>
          </a:bodyPr>
          <a:lstStyle/>
          <a:p>
            <a:r>
              <a:rPr lang="en-US" sz="2394" b="1">
                <a:solidFill>
                  <a:schemeClr val="bg2"/>
                </a:solidFill>
                <a:latin typeface="Calibri" panose="020F0502020204030204" pitchFamily="34" charset="0"/>
              </a:rPr>
              <a:t>Centers for Disease Control and Prevention</a:t>
            </a:r>
          </a:p>
        </p:txBody>
      </p:sp>
      <p:sp>
        <p:nvSpPr>
          <p:cNvPr id="16" name="Rectangle 15"/>
          <p:cNvSpPr/>
          <p:nvPr/>
        </p:nvSpPr>
        <p:spPr>
          <a:xfrm>
            <a:off x="608091" y="577002"/>
            <a:ext cx="9181331" cy="400110"/>
          </a:xfrm>
          <a:prstGeom prst="rect">
            <a:avLst/>
          </a:prstGeom>
        </p:spPr>
        <p:txBody>
          <a:bodyPr wrap="square">
            <a:spAutoFit/>
          </a:bodyPr>
          <a:lstStyle/>
          <a:p>
            <a:r>
              <a:rPr lang="en-US" sz="1995">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8" name="TextBox 17"/>
          <p:cNvSpPr txBox="1"/>
          <p:nvPr userDrawn="1"/>
        </p:nvSpPr>
        <p:spPr>
          <a:xfrm>
            <a:off x="608092" y="192628"/>
            <a:ext cx="9181331" cy="461665"/>
          </a:xfrm>
          <a:prstGeom prst="rect">
            <a:avLst/>
          </a:prstGeom>
          <a:noFill/>
        </p:spPr>
        <p:txBody>
          <a:bodyPr wrap="square" rtlCol="0">
            <a:spAutoFit/>
          </a:bodyPr>
          <a:lstStyle/>
          <a:p>
            <a:r>
              <a:rPr lang="en-US" sz="2394" b="1">
                <a:solidFill>
                  <a:schemeClr val="bg1"/>
                </a:solidFill>
                <a:latin typeface="Calibri" panose="020F0502020204030204" pitchFamily="34" charset="0"/>
              </a:rPr>
              <a:t>Centers for Disease Control and Prevention</a:t>
            </a:r>
          </a:p>
        </p:txBody>
      </p:sp>
      <p:sp>
        <p:nvSpPr>
          <p:cNvPr id="19" name="Rectangle 18"/>
          <p:cNvSpPr/>
          <p:nvPr userDrawn="1"/>
        </p:nvSpPr>
        <p:spPr>
          <a:xfrm>
            <a:off x="608091" y="577002"/>
            <a:ext cx="9181331" cy="400110"/>
          </a:xfrm>
          <a:prstGeom prst="rect">
            <a:avLst/>
          </a:prstGeom>
        </p:spPr>
        <p:txBody>
          <a:bodyPr wrap="square">
            <a:spAutoFit/>
          </a:bodyPr>
          <a:lstStyle/>
          <a:p>
            <a:r>
              <a:rPr lang="en-US" sz="1995">
                <a:solidFill>
                  <a:schemeClr val="bg1"/>
                </a:solidFill>
                <a:latin typeface="+mj-lt"/>
              </a:rPr>
              <a:t>National Center for Immunization and Respiratory Diseases</a:t>
            </a:r>
          </a:p>
        </p:txBody>
      </p:sp>
      <p:sp>
        <p:nvSpPr>
          <p:cNvPr id="21" name="Rectangle 20"/>
          <p:cNvSpPr/>
          <p:nvPr userDrawn="1"/>
        </p:nvSpPr>
        <p:spPr>
          <a:xfrm>
            <a:off x="608091" y="6495064"/>
            <a:ext cx="10945655" cy="230832"/>
          </a:xfrm>
          <a:prstGeom prst="rect">
            <a:avLst/>
          </a:prstGeom>
        </p:spPr>
        <p:txBody>
          <a:bodyPr wrap="square" anchor="b" anchorCtr="0">
            <a:spAutoFit/>
          </a:bodyPr>
          <a:lstStyle/>
          <a:p>
            <a:r>
              <a:rPr lang="en-US" sz="898">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898" baseline="0">
                <a:solidFill>
                  <a:schemeClr val="tx2"/>
                </a:solidFill>
                <a:latin typeface="+mj-lt"/>
                <a:ea typeface="Calibri" panose="020F0502020204030204" pitchFamily="34" charset="0"/>
                <a:cs typeface="Times New Roman" panose="02020603050405020304" pitchFamily="18" charset="0"/>
              </a:rPr>
              <a:t> </a:t>
            </a:r>
            <a:r>
              <a:rPr lang="en-US" sz="898">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183310792"/>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650777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6966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9224700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5922478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0689"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294662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4079612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171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7499779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3560717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273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69481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3545956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376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43089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5286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47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30113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009439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580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32873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140787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683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387026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988380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785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31327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461249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888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26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8092" y="1554163"/>
            <a:ext cx="10945654"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8092" y="6175376"/>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3" name="Slide Number Placeholder 2">
            <a:extLst>
              <a:ext uri="{FF2B5EF4-FFF2-40B4-BE49-F238E27FC236}">
                <a16:creationId xmlns:a16="http://schemas.microsoft.com/office/drawing/2014/main" id="{B90C37FC-68F4-4CCB-AF8B-70ADE328F32A}"/>
              </a:ext>
            </a:extLst>
          </p:cNvPr>
          <p:cNvSpPr>
            <a:spLocks noGrp="1"/>
          </p:cNvSpPr>
          <p:nvPr>
            <p:ph type="sldNum" sz="quarter" idx="15"/>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64712101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8625395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990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7642"/>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8096041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9559338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80929"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72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18992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195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3481826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140565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297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375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318408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400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8715682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638496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50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134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066636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604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3407093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9423487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7073"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2239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53201295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809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6329954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751114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89121"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0208057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091" y="1554480"/>
            <a:ext cx="5229590" cy="4620895"/>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Arial" panose="020B0604020202020204" pitchFamily="34" charset="0"/>
              <a:buChar char="–"/>
              <a:defRPr sz="1795" b="0">
                <a:solidFill>
                  <a:schemeClr val="tx2"/>
                </a:solidFill>
                <a:latin typeface="+mn-lt"/>
              </a:defRPr>
            </a:lvl2pPr>
            <a:lvl3pPr marL="729673" indent="-243224">
              <a:buClr>
                <a:schemeClr val="accent1"/>
              </a:buClr>
              <a:buSzPct val="100000"/>
              <a:buFont typeface="Arial" pitchFamily="34" charset="0"/>
              <a:buChar char="•"/>
              <a:defRPr sz="1795" b="0">
                <a:solidFill>
                  <a:schemeClr val="tx2"/>
                </a:solidFill>
                <a:latin typeface="+mn-lt"/>
              </a:defRPr>
            </a:lvl3pPr>
            <a:lvl4pPr marL="972898" indent="-243224">
              <a:buClr>
                <a:schemeClr val="accent1"/>
              </a:buClr>
              <a:buSzPct val="100000"/>
              <a:buFont typeface="Arial" panose="020B0604020202020204" pitchFamily="34" charset="0"/>
              <a:buChar char="–"/>
              <a:defRPr sz="1795" baseline="0">
                <a:solidFill>
                  <a:schemeClr val="tx2"/>
                </a:solidFill>
                <a:latin typeface="+mn-lt"/>
              </a:defRPr>
            </a:lvl4pPr>
            <a:lvl5pPr marL="1216122" indent="-243224">
              <a:buClr>
                <a:schemeClr val="accent1"/>
              </a:buClr>
              <a:buSzPct val="100000"/>
              <a:buFont typeface="Calibri" panose="020F0502020204030204" pitchFamily="34" charset="0"/>
              <a:buChar char="»"/>
              <a:defRPr sz="1795">
                <a:solidFill>
                  <a:schemeClr val="tx2"/>
                </a:solidFill>
                <a:latin typeface="+mn-lt"/>
              </a:defRPr>
            </a:lvl5pPr>
            <a:lvl6pPr>
              <a:defRPr sz="1795">
                <a:solidFill>
                  <a:schemeClr val="tx2"/>
                </a:solidFill>
                <a:latin typeface="+mn-lt"/>
              </a:defRPr>
            </a:lvl6pPr>
            <a:lvl7pPr>
              <a:defRPr sz="1795" baseline="0">
                <a:solidFill>
                  <a:schemeClr val="tx2"/>
                </a:solidFill>
                <a:latin typeface="+mn-lt"/>
              </a:defRPr>
            </a:lvl7pPr>
            <a:lvl8pPr>
              <a:defRPr sz="1795" baseline="0">
                <a:solidFill>
                  <a:schemeClr val="tx2"/>
                </a:solidFill>
                <a:latin typeface="+mn-lt"/>
              </a:defRPr>
            </a:lvl8pPr>
            <a:lvl9pPr>
              <a:defRPr sz="1795"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13" name="Content Placeholder 2"/>
          <p:cNvSpPr>
            <a:spLocks noGrp="1"/>
          </p:cNvSpPr>
          <p:nvPr>
            <p:ph idx="10"/>
          </p:nvPr>
        </p:nvSpPr>
        <p:spPr>
          <a:xfrm>
            <a:off x="6324156" y="1554480"/>
            <a:ext cx="5229590" cy="4620894"/>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Arial" panose="020B0604020202020204" pitchFamily="34" charset="0"/>
              <a:buChar char="–"/>
              <a:defRPr sz="1795">
                <a:solidFill>
                  <a:schemeClr val="tx2"/>
                </a:solidFill>
                <a:latin typeface="+mn-lt"/>
              </a:defRPr>
            </a:lvl2pPr>
            <a:lvl3pPr>
              <a:buClr>
                <a:schemeClr val="accent1"/>
              </a:buClr>
              <a:buSzPct val="100000"/>
              <a:buFont typeface="Arial" pitchFamily="34" charset="0"/>
              <a:buChar char="•"/>
              <a:defRPr sz="1795">
                <a:solidFill>
                  <a:schemeClr val="tx2"/>
                </a:solidFill>
                <a:latin typeface="+mn-lt"/>
              </a:defRPr>
            </a:lvl3pPr>
            <a:lvl4pPr marL="972898" indent="-243224">
              <a:buClr>
                <a:schemeClr val="accent1"/>
              </a:buClr>
              <a:buSzPct val="100000"/>
              <a:buFont typeface="Arial" panose="020B0604020202020204" pitchFamily="34" charset="0"/>
              <a:buChar char="–"/>
              <a:defRPr sz="1795" baseline="0">
                <a:solidFill>
                  <a:schemeClr val="tx2"/>
                </a:solidFill>
                <a:latin typeface="+mn-lt"/>
              </a:defRPr>
            </a:lvl4pPr>
            <a:lvl5pPr marL="1216122" indent="-243224">
              <a:buClr>
                <a:schemeClr val="accent1"/>
              </a:buClr>
              <a:buSzPct val="100000"/>
              <a:buFont typeface="Calibri" panose="020F0502020204030204" pitchFamily="34" charset="0"/>
              <a:buChar char="»"/>
              <a:defRPr sz="1795">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5" name="Title 4"/>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3" hasCustomPrompt="1"/>
          </p:nvPr>
        </p:nvSpPr>
        <p:spPr>
          <a:xfrm>
            <a:off x="608092" y="6175376"/>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2" name="Slide Number Placeholder 1">
            <a:extLst>
              <a:ext uri="{FF2B5EF4-FFF2-40B4-BE49-F238E27FC236}">
                <a16:creationId xmlns:a16="http://schemas.microsoft.com/office/drawing/2014/main" id="{32679CBA-C5E5-4D59-80D2-EC8BB3335298}"/>
              </a:ext>
            </a:extLst>
          </p:cNvPr>
          <p:cNvSpPr>
            <a:spLocks noGrp="1"/>
          </p:cNvSpPr>
          <p:nvPr>
            <p:ph type="sldNum" sz="quarter" idx="14"/>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2672191901"/>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36425070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0145"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17765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6037719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116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438697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680839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219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119816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3010026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321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02458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3756286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94241"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7" name="Picture 6">
            <a:extLst>
              <a:ext uri="{FF2B5EF4-FFF2-40B4-BE49-F238E27FC236}">
                <a16:creationId xmlns:a16="http://schemas.microsoft.com/office/drawing/2014/main" id="{BAE69789-2AD0-4219-9C32-B870D9224167}"/>
              </a:ext>
            </a:extLst>
          </p:cNvPr>
          <p:cNvPicPr>
            <a:picLocks noChangeAspect="1"/>
          </p:cNvPicPr>
          <p:nvPr userDrawn="1"/>
        </p:nvPicPr>
        <p:blipFill>
          <a:blip r:embed="rId6"/>
          <a:stretch>
            <a:fillRect/>
          </a:stretch>
        </p:blipFill>
        <p:spPr>
          <a:xfrm>
            <a:off x="5521475" y="777535"/>
            <a:ext cx="4195834" cy="1956340"/>
          </a:xfrm>
          <a:prstGeom prst="rect">
            <a:avLst/>
          </a:prstGeom>
        </p:spPr>
      </p:pic>
      <p:pic>
        <p:nvPicPr>
          <p:cNvPr id="8" name="Picture 7">
            <a:extLst>
              <a:ext uri="{FF2B5EF4-FFF2-40B4-BE49-F238E27FC236}">
                <a16:creationId xmlns:a16="http://schemas.microsoft.com/office/drawing/2014/main" id="{2B8A9EDA-D306-4798-8660-E91CC8D435D4}"/>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0449742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757983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526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5177640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485520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6289"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9862896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833694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731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549928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0450528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8337"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7513848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327419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9361"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1864109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13981" y="1554480"/>
            <a:ext cx="3739765" cy="4620894"/>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Arial" panose="020B0604020202020204" pitchFamily="34" charset="0"/>
              <a:buChar char="–"/>
              <a:defRPr sz="1795">
                <a:solidFill>
                  <a:schemeClr val="tx2"/>
                </a:solidFill>
                <a:latin typeface="+mn-lt"/>
              </a:defRPr>
            </a:lvl2pPr>
            <a:lvl3pPr>
              <a:buClr>
                <a:schemeClr val="accent1"/>
              </a:buClr>
              <a:buSzPct val="100000"/>
              <a:buFont typeface="Arial" pitchFamily="34" charset="0"/>
              <a:buChar char="•"/>
              <a:defRPr sz="1795">
                <a:solidFill>
                  <a:schemeClr val="tx2"/>
                </a:solidFill>
                <a:latin typeface="+mn-lt"/>
              </a:defRPr>
            </a:lvl3pPr>
            <a:lvl4pPr marL="972898" indent="-243224">
              <a:buClr>
                <a:schemeClr val="accent1"/>
              </a:buClr>
              <a:buSzPct val="100000"/>
              <a:buFont typeface="Arial" panose="020B0604020202020204" pitchFamily="34" charset="0"/>
              <a:buChar char="–"/>
              <a:defRPr sz="1795" baseline="0">
                <a:solidFill>
                  <a:schemeClr val="tx2"/>
                </a:solidFill>
                <a:latin typeface="+mn-lt"/>
              </a:defRPr>
            </a:lvl4pPr>
            <a:lvl5pPr marL="1216122" indent="-243224">
              <a:buClr>
                <a:schemeClr val="accent1"/>
              </a:buClr>
              <a:buSzPct val="100000"/>
              <a:buFont typeface="Calibri" panose="020F0502020204030204" pitchFamily="34" charset="0"/>
              <a:buChar char="»"/>
              <a:defRPr sz="1795">
                <a:solidFill>
                  <a:schemeClr val="tx2"/>
                </a:solidFill>
                <a:latin typeface="+mn-lt"/>
              </a:defRPr>
            </a:lvl5pPr>
            <a:lvl6pPr>
              <a:defRPr sz="1795">
                <a:solidFill>
                  <a:schemeClr val="tx2"/>
                </a:solidFill>
                <a:latin typeface="+mn-lt"/>
              </a:defRPr>
            </a:lvl6pPr>
            <a:lvl7pPr>
              <a:defRPr sz="1795" baseline="0">
                <a:solidFill>
                  <a:schemeClr val="tx2"/>
                </a:solidFill>
                <a:latin typeface="+mn-lt"/>
              </a:defRPr>
            </a:lvl7pPr>
            <a:lvl8pPr>
              <a:defRPr sz="1795" baseline="0">
                <a:solidFill>
                  <a:schemeClr val="tx2"/>
                </a:solidFill>
                <a:latin typeface="+mn-lt"/>
              </a:defRPr>
            </a:lvl8pPr>
            <a:lvl9pPr>
              <a:defRPr sz="1795"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3" name="Content Placeholder 2"/>
          <p:cNvSpPr>
            <a:spLocks noGrp="1"/>
          </p:cNvSpPr>
          <p:nvPr>
            <p:ph idx="1"/>
          </p:nvPr>
        </p:nvSpPr>
        <p:spPr>
          <a:xfrm>
            <a:off x="608089" y="1554480"/>
            <a:ext cx="6749820" cy="4620895"/>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Courier New" panose="02070309020205020404" pitchFamily="49" charset="0"/>
              <a:buChar char="-"/>
              <a:defRPr sz="1795" b="0">
                <a:solidFill>
                  <a:schemeClr val="tx2"/>
                </a:solidFill>
              </a:defRPr>
            </a:lvl2pPr>
            <a:lvl3pPr marL="729673" indent="-243224">
              <a:buClr>
                <a:schemeClr val="accent1"/>
              </a:buClr>
              <a:buSzPct val="100000"/>
              <a:buFont typeface="Arial" pitchFamily="34" charset="0"/>
              <a:buChar char="•"/>
              <a:defRPr sz="1795" b="0">
                <a:solidFill>
                  <a:schemeClr val="tx2"/>
                </a:solidFill>
              </a:defRPr>
            </a:lvl3pPr>
            <a:lvl4pPr marL="1003325" indent="-243224">
              <a:buClr>
                <a:schemeClr val="accent1"/>
              </a:buClr>
              <a:buSzPct val="100000"/>
              <a:buFont typeface="Courier New" pitchFamily="49" charset="0"/>
              <a:buChar char="-"/>
              <a:defRPr sz="1795" baseline="0">
                <a:solidFill>
                  <a:schemeClr val="tx2"/>
                </a:solidFill>
              </a:defRPr>
            </a:lvl4pPr>
            <a:lvl5pPr marL="1216122" indent="-243224">
              <a:buClr>
                <a:schemeClr val="accent1"/>
              </a:buClr>
              <a:buSzPct val="100000"/>
              <a:buFont typeface="Calibri" panose="020F0502020204030204" pitchFamily="34" charset="0"/>
              <a:buChar char="»"/>
              <a:defRPr sz="1795">
                <a:solidFill>
                  <a:schemeClr val="tx2"/>
                </a:solidFill>
              </a:defRPr>
            </a:lvl5pPr>
            <a:lvl6pPr>
              <a:buClr>
                <a:schemeClr val="accent1"/>
              </a:buClr>
              <a:defRPr sz="1795">
                <a:solidFill>
                  <a:schemeClr val="tx2"/>
                </a:solidFill>
              </a:defRPr>
            </a:lvl6pPr>
            <a:lvl7pPr>
              <a:buClr>
                <a:schemeClr val="accent1"/>
              </a:buClr>
              <a:defRPr sz="1795">
                <a:solidFill>
                  <a:schemeClr val="tx2"/>
                </a:solidFill>
              </a:defRPr>
            </a:lvl7pPr>
            <a:lvl8pPr>
              <a:buClr>
                <a:schemeClr val="accent1"/>
              </a:buClr>
              <a:defRPr sz="1795" baseline="0">
                <a:solidFill>
                  <a:schemeClr val="tx2"/>
                </a:solidFill>
              </a:defRPr>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Eighth level</a:t>
            </a:r>
          </a:p>
          <a:p>
            <a:pPr lvl="7"/>
            <a:r>
              <a:rPr lang="en-US"/>
              <a:t>Ninth level</a:t>
            </a:r>
          </a:p>
          <a:p>
            <a:pPr lvl="7"/>
            <a:r>
              <a:rPr lang="en-US"/>
              <a:t>Tenth level</a:t>
            </a:r>
          </a:p>
        </p:txBody>
      </p:sp>
      <p:sp>
        <p:nvSpPr>
          <p:cNvPr id="5" name="Title 4"/>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3" hasCustomPrompt="1"/>
          </p:nvPr>
        </p:nvSpPr>
        <p:spPr>
          <a:xfrm>
            <a:off x="608092" y="6175376"/>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2" name="Slide Number Placeholder 1">
            <a:extLst>
              <a:ext uri="{FF2B5EF4-FFF2-40B4-BE49-F238E27FC236}">
                <a16:creationId xmlns:a16="http://schemas.microsoft.com/office/drawing/2014/main" id="{99574E6A-8CA2-452A-B5DF-501AE7F75777}"/>
              </a:ext>
            </a:extLst>
          </p:cNvPr>
          <p:cNvSpPr>
            <a:spLocks noGrp="1"/>
          </p:cNvSpPr>
          <p:nvPr>
            <p:ph type="sldNum" sz="quarter" idx="14"/>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388773239"/>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729906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03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42842807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255259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140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7685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8033642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243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103577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6945982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345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487785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8671615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448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51009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8193000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550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50929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622596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652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324908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543742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755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41142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34329922"/>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08577"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928293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7680341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960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8013481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4" name="Text Placeholder 4"/>
          <p:cNvSpPr>
            <a:spLocks noGrp="1"/>
          </p:cNvSpPr>
          <p:nvPr>
            <p:ph type="body" sz="quarter" idx="13" hasCustomPrompt="1"/>
          </p:nvPr>
        </p:nvSpPr>
        <p:spPr>
          <a:xfrm>
            <a:off x="608092" y="6175376"/>
            <a:ext cx="9690581"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2" name="Slide Number Placeholder 1">
            <a:extLst>
              <a:ext uri="{FF2B5EF4-FFF2-40B4-BE49-F238E27FC236}">
                <a16:creationId xmlns:a16="http://schemas.microsoft.com/office/drawing/2014/main" id="{DC71D484-1660-414C-9DF1-9C115FC6CF2D}"/>
              </a:ext>
            </a:extLst>
          </p:cNvPr>
          <p:cNvSpPr>
            <a:spLocks noGrp="1"/>
          </p:cNvSpPr>
          <p:nvPr>
            <p:ph type="sldNum" sz="quarter" idx="14"/>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35170134"/>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435665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06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040989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5919368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164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2079579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7085715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267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448907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3779152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369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6673744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6410951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472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706000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350243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574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9291189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267569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676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47540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93112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779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3056299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8665886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18817"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9411470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3788385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984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2927782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1" y="1415968"/>
            <a:ext cx="9913890" cy="457200"/>
          </a:xfrm>
          <a:prstGeom prst="rect">
            <a:avLst/>
          </a:prstGeom>
        </p:spPr>
        <p:txBody>
          <a:bodyPr/>
          <a:lstStyle>
            <a:lvl1pPr marL="0" indent="0" algn="l">
              <a:buNone/>
              <a:defRPr sz="2661" b="1" baseline="0">
                <a:solidFill>
                  <a:schemeClr val="tx2"/>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8"/>
            <a:ext cx="9834142" cy="1039317"/>
          </a:xfrm>
          <a:prstGeom prst="rect">
            <a:avLst/>
          </a:prstGeom>
        </p:spPr>
        <p:txBody>
          <a:bodyPr/>
          <a:lstStyle>
            <a:lvl1pPr marL="0" indent="0" algn="l">
              <a:lnSpc>
                <a:spcPts val="2661"/>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0987540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D86079-DF35-40B4-B630-04145663FEAA}"/>
              </a:ext>
            </a:extLst>
          </p:cNvPr>
          <p:cNvSpPr>
            <a:spLocks noGrp="1"/>
          </p:cNvSpPr>
          <p:nvPr>
            <p:ph type="sldNum" sz="quarter" idx="10"/>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2944070849"/>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4178687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2086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45634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6198722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2188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635753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068858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2291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717737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84359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2393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92082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0960267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24961"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9" name="Picture 8">
            <a:extLst>
              <a:ext uri="{FF2B5EF4-FFF2-40B4-BE49-F238E27FC236}">
                <a16:creationId xmlns:a16="http://schemas.microsoft.com/office/drawing/2014/main" id="{82014EF4-6052-4090-B13E-CEE84765301C}"/>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0841232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9330079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259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2637573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0965361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2700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51226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378293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2803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35729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1116083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2905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191772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80029242"/>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3008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2254078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4" y="4467098"/>
            <a:ext cx="11032523" cy="1162051"/>
          </a:xfrm>
          <a:prstGeom prst="rect">
            <a:avLst/>
          </a:prstGeom>
        </p:spPr>
        <p:txBody>
          <a:bodyPr anchor="b"/>
          <a:lstStyle>
            <a:lvl1pPr algn="l">
              <a:defRPr sz="4788" b="1" baseline="0">
                <a:solidFill>
                  <a:srgbClr val="FFFFFF"/>
                </a:solidFill>
                <a:effectLst/>
                <a:latin typeface="+mj-lt"/>
              </a:defRPr>
            </a:lvl1pPr>
          </a:lstStyle>
          <a:p>
            <a:r>
              <a:rPr lang="en-US"/>
              <a:t>Click to edit Master title style</a:t>
            </a:r>
          </a:p>
        </p:txBody>
      </p:sp>
      <p:sp>
        <p:nvSpPr>
          <p:cNvPr id="5" name="Text Placeholder 2"/>
          <p:cNvSpPr>
            <a:spLocks noGrp="1"/>
          </p:cNvSpPr>
          <p:nvPr>
            <p:ph type="body" idx="1"/>
          </p:nvPr>
        </p:nvSpPr>
        <p:spPr>
          <a:xfrm>
            <a:off x="608093" y="5900929"/>
            <a:ext cx="10337562" cy="568325"/>
          </a:xfrm>
          <a:prstGeom prst="rect">
            <a:avLst/>
          </a:prstGeom>
        </p:spPr>
        <p:txBody>
          <a:bodyPr anchor="b"/>
          <a:lstStyle>
            <a:lvl1pPr marL="0" indent="0" algn="l">
              <a:lnSpc>
                <a:spcPts val="2926"/>
              </a:lnSpc>
              <a:buNone/>
              <a:defRPr sz="2660" baseline="0">
                <a:solidFill>
                  <a:srgbClr val="FFFFFF"/>
                </a:solidFill>
                <a:latin typeface="+mn-lt"/>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71857046"/>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0763075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3110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18871331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2024254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3212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23509478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8310894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3315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3823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0142044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3417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481523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0236090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3520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77946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4" y="1590"/>
          <a:ext cx="2111" cy="1587"/>
        </p:xfrm>
        <a:graphic>
          <a:graphicData uri="http://schemas.openxmlformats.org/presentationml/2006/ole">
            <mc:AlternateContent xmlns:mc="http://schemas.openxmlformats.org/markup-compatibility/2006">
              <mc:Choice xmlns:v="urn:schemas-microsoft-com:vml" Requires="v">
                <p:oleObj spid="_x0000_s43622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4" y="1590"/>
                        <a:ext cx="2111"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561316" y="1277258"/>
            <a:ext cx="11040680" cy="482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04258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14899601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32C9-075B-4AA4-812F-0EB1C63AF69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E30DBF47-6D81-4C42-B1E0-CB9D599D7E8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6411E844-3C1B-486D-BA94-718E5665310A}"/>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064FE06A-7E06-489B-8F97-889B740C0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779C0-4D48-41DF-B7CF-697285BA6A5D}"/>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3460504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B884-997F-4232-841C-EC7A5B019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799B4-711B-4D1E-A107-4395B5824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20A6E-F518-447A-9048-6F4D07FB9ADD}"/>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F2B9F13F-2DF1-4E39-8C79-0BF49075C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FE1FD-D427-41D8-AB13-6C16E8B7539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07825291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8FB1-C2DD-4F98-AF3F-47D4E12ADEF1}"/>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65A3B922-2315-4D8E-AA12-BB7A1E11CDFB}"/>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70E45-858A-4945-86D6-1D4BD58A239B}"/>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709A9707-D003-4369-B082-0BCEF66BB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1CA6B-4B50-41E9-B26E-85339CFE5C8F}"/>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523037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2"/>
            <a:ext cx="12161838"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a:t>Click to edit Master title style</a:t>
            </a:r>
          </a:p>
        </p:txBody>
      </p:sp>
      <p:sp>
        <p:nvSpPr>
          <p:cNvPr id="7" name="Footer Placeholder 1"/>
          <p:cNvSpPr txBox="1">
            <a:spLocks/>
          </p:cNvSpPr>
          <p:nvPr userDrawn="1"/>
        </p:nvSpPr>
        <p:spPr>
          <a:xfrm>
            <a:off x="608092" y="3472543"/>
            <a:ext cx="10945654"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sz="1596">
                <a:solidFill>
                  <a:schemeClr val="tx2"/>
                </a:solidFill>
                <a:latin typeface="+mj-lt"/>
              </a:rPr>
              <a:t>For more information, contact CDC</a:t>
            </a:r>
            <a:br>
              <a:rPr lang="en-US" sz="1596">
                <a:solidFill>
                  <a:schemeClr val="tx2"/>
                </a:solidFill>
                <a:latin typeface="+mj-lt"/>
              </a:rPr>
            </a:br>
            <a:r>
              <a:rPr lang="en-US" sz="1596">
                <a:solidFill>
                  <a:schemeClr val="tx2"/>
                </a:solidFill>
                <a:latin typeface="+mj-lt"/>
              </a:rPr>
              <a:t>1-800-CDC-INFO (232-4636)</a:t>
            </a:r>
            <a:br>
              <a:rPr lang="en-US" sz="1596">
                <a:solidFill>
                  <a:schemeClr val="tx2"/>
                </a:solidFill>
                <a:latin typeface="+mj-lt"/>
              </a:rPr>
            </a:br>
            <a:r>
              <a:rPr lang="en-US" sz="1596">
                <a:solidFill>
                  <a:schemeClr val="tx2"/>
                </a:solidFill>
                <a:latin typeface="+mj-lt"/>
              </a:rPr>
              <a:t>TTY:  1-888-232-6348    </a:t>
            </a:r>
            <a:r>
              <a:rPr lang="en-US" sz="1596">
                <a:solidFill>
                  <a:schemeClr val="tx2"/>
                </a:solidFill>
                <a:latin typeface="+mj-lt"/>
                <a:hlinkClick r:id="rId3"/>
              </a:rPr>
              <a:t>www.cdc.gov</a:t>
            </a:r>
            <a:endParaRPr lang="en-US" sz="1596">
              <a:solidFill>
                <a:schemeClr val="tx2"/>
              </a:solidFill>
              <a:latin typeface="+mj-lt"/>
            </a:endParaRPr>
          </a:p>
          <a:p>
            <a:br>
              <a:rPr lang="en-US" sz="1596">
                <a:solidFill>
                  <a:schemeClr val="tx2"/>
                </a:solidFill>
                <a:latin typeface="+mj-lt"/>
              </a:rPr>
            </a:br>
            <a:r>
              <a:rPr lang="en-US" sz="1197">
                <a:solidFill>
                  <a:schemeClr val="tx2"/>
                </a:solidFill>
                <a:latin typeface="+mj-lt"/>
              </a:rPr>
              <a:t>The findings and conclusions in this report are those of the authors and do not necessarily represent the official position of the Centers for Disease Control and Prevention.</a:t>
            </a:r>
          </a:p>
          <a:p>
            <a:endParaRPr lang="en-US" sz="1197">
              <a:solidFill>
                <a:schemeClr val="tx2"/>
              </a:solidFill>
              <a:latin typeface="+mj-lt"/>
            </a:endParaRPr>
          </a:p>
          <a:p>
            <a:r>
              <a:rPr lang="en-US" sz="1197" kern="120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1197" kern="1200" baseline="0">
                <a:solidFill>
                  <a:schemeClr val="tx2"/>
                </a:solidFill>
                <a:latin typeface="+mj-lt"/>
                <a:ea typeface="Calibri" panose="020F0502020204030204" pitchFamily="34" charset="0"/>
                <a:cs typeface="Times New Roman" panose="02020603050405020304" pitchFamily="18" charset="0"/>
              </a:rPr>
              <a:t> </a:t>
            </a:r>
            <a:r>
              <a:rPr lang="en-US" sz="1197" kern="120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8092" y="1593851"/>
            <a:ext cx="10945654" cy="2163763"/>
          </a:xfrm>
        </p:spPr>
        <p:txBody>
          <a:bodyPr/>
          <a:lstStyle>
            <a:lvl1pPr marL="0" indent="0">
              <a:buNone/>
              <a:defRPr/>
            </a:lvl1pPr>
            <a:lvl2pPr marL="243224" indent="0">
              <a:buNone/>
              <a:defRPr/>
            </a:lvl2pPr>
            <a:lvl3pPr marL="486449" indent="0">
              <a:buNone/>
              <a:defRPr/>
            </a:lvl3pPr>
            <a:lvl4pPr marL="760101" indent="0">
              <a:buNone/>
              <a:defRPr/>
            </a:lvl4pPr>
            <a:lvl5pPr marL="972898" indent="0">
              <a:buNone/>
              <a:defRPr/>
            </a:lvl5pPr>
          </a:lstStyle>
          <a:p>
            <a:pPr lvl="0"/>
            <a:r>
              <a:rPr lang="en-US"/>
              <a:t>Click to edit Master text styles</a:t>
            </a:r>
          </a:p>
        </p:txBody>
      </p:sp>
    </p:spTree>
    <p:extLst>
      <p:ext uri="{BB962C8B-B14F-4D97-AF65-F5344CB8AC3E}">
        <p14:creationId xmlns:p14="http://schemas.microsoft.com/office/powerpoint/2010/main" val="688023573"/>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DC77-F8DB-457A-8F3F-4F094EBF7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9E78A2-8E8F-438E-B80C-4D077017AB1F}"/>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8DFA58-7A2C-4471-A12F-BBBB699FAA47}"/>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87E26-F3B0-453B-8958-FC51ED1B7E5B}"/>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6" name="Footer Placeholder 5">
            <a:extLst>
              <a:ext uri="{FF2B5EF4-FFF2-40B4-BE49-F238E27FC236}">
                <a16:creationId xmlns:a16="http://schemas.microsoft.com/office/drawing/2014/main" id="{819025EF-81A6-4525-908C-AD1841F2F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4A591-2E79-41DC-8633-4A004BCE9E29}"/>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41139809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90EA-67EC-4A79-BC6C-07C8E0A99E25}"/>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E4DCFC-EEA0-4E79-A762-412A3FCA8DFC}"/>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AD2642E1-416F-44FE-9A91-98506AAFF674}"/>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9D024-5745-409F-BDC8-A909E33F3097}"/>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ACB8D082-504F-45CA-8F3D-44170FF0272E}"/>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A58C4-F1C4-4487-B1C7-825A8E147718}"/>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8" name="Footer Placeholder 7">
            <a:extLst>
              <a:ext uri="{FF2B5EF4-FFF2-40B4-BE49-F238E27FC236}">
                <a16:creationId xmlns:a16="http://schemas.microsoft.com/office/drawing/2014/main" id="{24F5E99F-30BB-42FB-9868-396F1E9520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11A71D-0A85-48E5-8A9E-140B202C7ECE}"/>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99606573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C071-207E-4212-8FAA-24CBE8035E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E7F2BB-F84B-4CCF-ADC7-F1B60D863EDB}"/>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4" name="Footer Placeholder 3">
            <a:extLst>
              <a:ext uri="{FF2B5EF4-FFF2-40B4-BE49-F238E27FC236}">
                <a16:creationId xmlns:a16="http://schemas.microsoft.com/office/drawing/2014/main" id="{613322C6-788B-4027-9B10-83CFE376C8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5E60B5-C49B-4FE2-AF92-0950FD17D230}"/>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7259637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A571C5-E3B7-4257-B8E4-C63FC53343A0}"/>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3" name="Footer Placeholder 2">
            <a:extLst>
              <a:ext uri="{FF2B5EF4-FFF2-40B4-BE49-F238E27FC236}">
                <a16:creationId xmlns:a16="http://schemas.microsoft.com/office/drawing/2014/main" id="{FE40B429-C38C-4B08-878F-731C359D41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B633E-B98E-4FF9-8000-0E6C27960814}"/>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5401166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9F72-E277-4A4F-8DBC-6463395CA8C0}"/>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87025922-F07A-4AE0-A27C-1A32E085AB5A}"/>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47B4E3-307B-461E-82EB-B6EEEAC310B0}"/>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FEB44F31-E494-421E-A620-4BFB9AEAEA57}"/>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6" name="Footer Placeholder 5">
            <a:extLst>
              <a:ext uri="{FF2B5EF4-FFF2-40B4-BE49-F238E27FC236}">
                <a16:creationId xmlns:a16="http://schemas.microsoft.com/office/drawing/2014/main" id="{417FE5D2-DDA9-4F64-971E-5F8A57D1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88107-5366-4A30-82FD-27BB004E140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5608822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82A2-56E9-4FE1-AB78-6036545B7A55}"/>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BB13FDAD-49E9-4A59-A052-B399CF97C8F0}"/>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5CB52D2-2802-40ED-A0CD-BF136A4A6774}"/>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56348FE6-AB30-4F73-80DC-2E0E06F71D3A}"/>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6" name="Footer Placeholder 5">
            <a:extLst>
              <a:ext uri="{FF2B5EF4-FFF2-40B4-BE49-F238E27FC236}">
                <a16:creationId xmlns:a16="http://schemas.microsoft.com/office/drawing/2014/main" id="{554AC415-7AA1-4DEC-B5BD-C1D8ED9A8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4E0E6-08A7-4696-AE5C-40A59259CCB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13118782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1D7-0AA3-4D86-8AA9-28BCD9207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BFAF7-4F42-43F3-983B-9E6FEE58C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30EFC-37D0-4F47-943E-14E0EFAA7911}"/>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1A9A7C59-9DC4-4B4D-8942-A07955180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21AB2-2ACD-4DC2-A802-497C7B115978}"/>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11638800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D1098-FC88-4AF3-B1E2-43F6BF293F0E}"/>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5728A-C608-4D9C-A3D7-00FC04B73D77}"/>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4D3E6-F616-4461-A8F2-81E4F53D6544}"/>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890D7508-D618-4F17-B7B6-D3C4EA9AF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D18CB-BC2F-4D1D-A3EA-02238BFD56FB}"/>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35485396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541EC-167F-46EB-9665-50BA5DF3864A}"/>
              </a:ext>
            </a:extLst>
          </p:cNvPr>
          <p:cNvSpPr>
            <a:spLocks noGrp="1"/>
          </p:cNvSpPr>
          <p:nvPr>
            <p:ph type="subTitle" idx="1"/>
          </p:nvPr>
        </p:nvSpPr>
        <p:spPr>
          <a:xfrm>
            <a:off x="1520230" y="3602037"/>
            <a:ext cx="9121379" cy="1655763"/>
          </a:xfrm>
        </p:spPr>
        <p:txBody>
          <a:bodyPr/>
          <a:lstStyle>
            <a:lvl1pPr marL="0" indent="0" algn="ctr">
              <a:buNone/>
              <a:defRPr sz="1795">
                <a:latin typeface="Arial" panose="020B0604020202020204" pitchFamily="34" charset="0"/>
                <a:cs typeface="Arial" panose="020B0604020202020204" pitchFamily="34" charset="0"/>
              </a:defRPr>
            </a:lvl1pPr>
            <a:lvl2pPr marL="342043" indent="0" algn="ctr">
              <a:buNone/>
              <a:defRPr sz="1496"/>
            </a:lvl2pPr>
            <a:lvl3pPr marL="684086" indent="0" algn="ctr">
              <a:buNone/>
              <a:defRPr sz="1347"/>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a:t>Click to edit Master subtitle style</a:t>
            </a:r>
          </a:p>
        </p:txBody>
      </p:sp>
      <p:cxnSp>
        <p:nvCxnSpPr>
          <p:cNvPr id="10" name="Straight Connector 9">
            <a:extLst>
              <a:ext uri="{FF2B5EF4-FFF2-40B4-BE49-F238E27FC236}">
                <a16:creationId xmlns:a16="http://schemas.microsoft.com/office/drawing/2014/main" id="{6E754344-2D33-4DC4-902E-63B3D4BD0C92}"/>
              </a:ext>
            </a:extLst>
          </p:cNvPr>
          <p:cNvCxnSpPr/>
          <p:nvPr/>
        </p:nvCxnSpPr>
        <p:spPr>
          <a:xfrm>
            <a:off x="1520230" y="3505200"/>
            <a:ext cx="91213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FE6F6B7-7C05-433D-B4B6-895ADBE4A74D}"/>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33BAE4-CA96-4957-ADB3-1A85F9E1CEA5}"/>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F047DB13-C01A-4BE5-B888-8E8BADD07704}"/>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2380AD03-440D-42E6-9788-49D7A1906CEC}"/>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53688392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1557-9D10-4E47-8B98-1549D4D24738}"/>
              </a:ext>
            </a:extLst>
          </p:cNvPr>
          <p:cNvSpPr>
            <a:spLocks noGrp="1"/>
          </p:cNvSpPr>
          <p:nvPr>
            <p:ph type="title"/>
          </p:nvPr>
        </p:nvSpPr>
        <p:spPr>
          <a:xfrm>
            <a:off x="810789" y="609599"/>
            <a:ext cx="10489585" cy="762001"/>
          </a:xfrm>
        </p:spPr>
        <p:txBody>
          <a:bodyPr>
            <a:normAutofit/>
          </a:bodyPr>
          <a:lstStyle>
            <a:lvl1pPr algn="l">
              <a:defRPr sz="4389" b="1">
                <a:latin typeface="+mn-lt"/>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846F561-3202-40CC-9F70-0529CB3C7C55}"/>
              </a:ext>
            </a:extLst>
          </p:cNvPr>
          <p:cNvSpPr>
            <a:spLocks noGrp="1"/>
          </p:cNvSpPr>
          <p:nvPr>
            <p:ph idx="1"/>
          </p:nvPr>
        </p:nvSpPr>
        <p:spPr>
          <a:xfrm>
            <a:off x="836127" y="1524001"/>
            <a:ext cx="10489585" cy="4652963"/>
          </a:xfrm>
        </p:spPr>
        <p:txBody>
          <a:bodyPr/>
          <a:lstStyle>
            <a:lvl1pPr>
              <a:defRPr sz="2394">
                <a:latin typeface="+mn-lt"/>
                <a:cs typeface="Arial" panose="020B0604020202020204" pitchFamily="34" charset="0"/>
              </a:defRPr>
            </a:lvl1pPr>
            <a:lvl2pPr>
              <a:defRPr sz="1995">
                <a:latin typeface="+mj-lt"/>
                <a:cs typeface="Arial" panose="020B0604020202020204" pitchFamily="34" charset="0"/>
              </a:defRPr>
            </a:lvl2pPr>
            <a:lvl3pPr>
              <a:defRPr sz="1995">
                <a:latin typeface="+mj-lt"/>
                <a:cs typeface="Arial" panose="020B0604020202020204" pitchFamily="34" charset="0"/>
              </a:defRPr>
            </a:lvl3pPr>
            <a:lvl4pPr>
              <a:defRPr sz="1995">
                <a:latin typeface="+mj-lt"/>
                <a:cs typeface="Arial" panose="020B0604020202020204" pitchFamily="34" charset="0"/>
              </a:defRPr>
            </a:lvl4pPr>
            <a:lvl5pPr>
              <a:defRPr sz="199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F04B8-A814-40D1-88AF-C74A8F67E3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FC9CFC-2E04-4440-834E-026659695343}"/>
              </a:ext>
            </a:extLst>
          </p:cNvPr>
          <p:cNvSpPr>
            <a:spLocks noGrp="1"/>
          </p:cNvSpPr>
          <p:nvPr>
            <p:ph type="ftr" sz="quarter" idx="11"/>
          </p:nvPr>
        </p:nvSpPr>
        <p:spPr>
          <a:xfrm>
            <a:off x="3040460" y="6400802"/>
            <a:ext cx="5776873" cy="365125"/>
          </a:xfrm>
        </p:spPr>
        <p:txBody>
          <a:bodyPr/>
          <a:lstStyle>
            <a:lvl1pPr>
              <a:defRPr sz="1795">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678FF0D7-FB40-4876-8552-DA2A51243A8F}"/>
              </a:ext>
            </a:extLst>
          </p:cNvPr>
          <p:cNvSpPr>
            <a:spLocks noGrp="1"/>
          </p:cNvSpPr>
          <p:nvPr>
            <p:ph type="sldNum" sz="quarter" idx="12"/>
          </p:nvPr>
        </p:nvSpPr>
        <p:spPr>
          <a:xfrm>
            <a:off x="10236214" y="6400802"/>
            <a:ext cx="1089498" cy="365125"/>
          </a:xfrm>
        </p:spPr>
        <p:txBody>
          <a:bodyPr/>
          <a:lstStyle>
            <a:lvl1pPr>
              <a:defRPr sz="1795"/>
            </a:lvl1pPr>
          </a:lstStyle>
          <a:p>
            <a:fld id="{617BEAE7-53BF-A04F-9C8E-7045C9D494E5}" type="slidenum">
              <a:rPr lang="en-US" smtClean="0"/>
              <a:t>‹#›</a:t>
            </a:fld>
            <a:endParaRPr lang="en-US"/>
          </a:p>
        </p:txBody>
      </p:sp>
      <p:cxnSp>
        <p:nvCxnSpPr>
          <p:cNvPr id="8" name="Straight Connector 7">
            <a:extLst>
              <a:ext uri="{FF2B5EF4-FFF2-40B4-BE49-F238E27FC236}">
                <a16:creationId xmlns:a16="http://schemas.microsoft.com/office/drawing/2014/main" id="{97F334B9-E3C4-481A-9775-49D9098C8923}"/>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538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68" y="6400800"/>
            <a:ext cx="12158671"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6" name="Group 5">
            <a:extLst>
              <a:ext uri="{FF2B5EF4-FFF2-40B4-BE49-F238E27FC236}">
                <a16:creationId xmlns:a16="http://schemas.microsoft.com/office/drawing/2014/main" id="{6E5E2069-3E22-46E9-A08B-E368FE88F781}"/>
              </a:ext>
            </a:extLst>
          </p:cNvPr>
          <p:cNvGrpSpPr>
            <a:grpSpLocks noChangeAspect="1"/>
          </p:cNvGrpSpPr>
          <p:nvPr userDrawn="1"/>
        </p:nvGrpSpPr>
        <p:grpSpPr>
          <a:xfrm>
            <a:off x="200758" y="5946356"/>
            <a:ext cx="3170347" cy="377181"/>
            <a:chOff x="425502" y="2522220"/>
            <a:chExt cx="6163945" cy="731520"/>
          </a:xfrm>
        </p:grpSpPr>
        <p:pic>
          <p:nvPicPr>
            <p:cNvPr id="7" name="Picture 6" descr="Logo&#10;&#10;Description automatically generated">
              <a:extLst>
                <a:ext uri="{FF2B5EF4-FFF2-40B4-BE49-F238E27FC236}">
                  <a16:creationId xmlns:a16="http://schemas.microsoft.com/office/drawing/2014/main" id="{0CC339C7-431F-4CB5-88EA-454FA614C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35127" y="2571750"/>
              <a:ext cx="886460" cy="640080"/>
            </a:xfrm>
            <a:prstGeom prst="rect">
              <a:avLst/>
            </a:prstGeom>
          </p:spPr>
        </p:pic>
        <p:pic>
          <p:nvPicPr>
            <p:cNvPr id="8" name="Picture 7" descr="Logo&#10;&#10;Description automatically generated">
              <a:extLst>
                <a:ext uri="{FF2B5EF4-FFF2-40B4-BE49-F238E27FC236}">
                  <a16:creationId xmlns:a16="http://schemas.microsoft.com/office/drawing/2014/main" id="{419A289C-0FE8-4F8D-A491-452ACA33C2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33090" y="2571750"/>
              <a:ext cx="640080" cy="640080"/>
            </a:xfrm>
            <a:prstGeom prst="rect">
              <a:avLst/>
            </a:prstGeom>
          </p:spPr>
        </p:pic>
        <p:pic>
          <p:nvPicPr>
            <p:cNvPr id="9" name="Picture 8" descr="Logo&#10;&#10;Description automatically generated">
              <a:extLst>
                <a:ext uri="{FF2B5EF4-FFF2-40B4-BE49-F238E27FC236}">
                  <a16:creationId xmlns:a16="http://schemas.microsoft.com/office/drawing/2014/main" id="{51D33EE4-F697-4F0C-AFF2-0A882186FDF8}"/>
                </a:ext>
              </a:extLst>
            </p:cNvPr>
            <p:cNvPicPr/>
            <p:nvPr/>
          </p:nvPicPr>
          <p:blipFill rotWithShape="1">
            <a:blip r:embed="rId4" cstate="print">
              <a:extLst>
                <a:ext uri="{28A0092B-C50C-407E-A947-70E740481C1C}">
                  <a14:useLocalDpi xmlns:a14="http://schemas.microsoft.com/office/drawing/2010/main" val="0"/>
                </a:ext>
              </a:extLst>
            </a:blip>
            <a:srcRect l="23287" r="20879"/>
            <a:stretch/>
          </p:blipFill>
          <p:spPr bwMode="auto">
            <a:xfrm>
              <a:off x="3230933" y="2571750"/>
              <a:ext cx="657860" cy="640080"/>
            </a:xfrm>
            <a:prstGeom prst="rect">
              <a:avLst/>
            </a:prstGeom>
            <a:ln>
              <a:noFill/>
            </a:ln>
            <a:extLst>
              <a:ext uri="{53640926-AAD7-44D8-BBD7-CCE9431645EC}">
                <a14:shadowObscured xmlns:a14="http://schemas.microsoft.com/office/drawing/2010/main"/>
              </a:ext>
            </a:extLst>
          </p:spPr>
        </p:pic>
        <p:pic>
          <p:nvPicPr>
            <p:cNvPr id="11" name="Picture 10" descr="Logo&#10;&#10;Description automatically generated">
              <a:extLst>
                <a:ext uri="{FF2B5EF4-FFF2-40B4-BE49-F238E27FC236}">
                  <a16:creationId xmlns:a16="http://schemas.microsoft.com/office/drawing/2014/main" id="{7052DAC1-C15F-44BB-A4F2-5668110CF86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5502" y="2522220"/>
              <a:ext cx="731520" cy="731520"/>
            </a:xfrm>
            <a:prstGeom prst="rect">
              <a:avLst/>
            </a:prstGeom>
          </p:spPr>
        </p:pic>
        <p:pic>
          <p:nvPicPr>
            <p:cNvPr id="12" name="Picture 11">
              <a:extLst>
                <a:ext uri="{FF2B5EF4-FFF2-40B4-BE49-F238E27FC236}">
                  <a16:creationId xmlns:a16="http://schemas.microsoft.com/office/drawing/2014/main" id="{836DD0A7-E297-4314-A5A6-74EB0D4FFBF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64994" y="2644140"/>
              <a:ext cx="1188721" cy="490220"/>
            </a:xfrm>
            <a:prstGeom prst="rect">
              <a:avLst/>
            </a:prstGeom>
          </p:spPr>
        </p:pic>
        <p:pic>
          <p:nvPicPr>
            <p:cNvPr id="13" name="Picture 12" descr="Text, logo&#10;&#10;Description automatically generated">
              <a:extLst>
                <a:ext uri="{FF2B5EF4-FFF2-40B4-BE49-F238E27FC236}">
                  <a16:creationId xmlns:a16="http://schemas.microsoft.com/office/drawing/2014/main" id="{E24F7349-FC25-4C6E-A537-9EBB4EB0ED6C}"/>
                </a:ext>
              </a:extLst>
            </p:cNvPr>
            <p:cNvPicPr/>
            <p:nvPr/>
          </p:nvPicPr>
          <p:blipFill rotWithShape="1">
            <a:blip r:embed="rId7" cstate="print">
              <a:extLst>
                <a:ext uri="{28A0092B-C50C-407E-A947-70E740481C1C}">
                  <a14:useLocalDpi xmlns:a14="http://schemas.microsoft.com/office/drawing/2010/main" val="0"/>
                </a:ext>
              </a:extLst>
            </a:blip>
            <a:srcRect t="16574" b="16836"/>
            <a:stretch/>
          </p:blipFill>
          <p:spPr bwMode="auto">
            <a:xfrm>
              <a:off x="2197153" y="2571115"/>
              <a:ext cx="960755" cy="640080"/>
            </a:xfrm>
            <a:prstGeom prst="rect">
              <a:avLst/>
            </a:prstGeom>
            <a:ln>
              <a:noFill/>
            </a:ln>
            <a:extLst>
              <a:ext uri="{53640926-AAD7-44D8-BBD7-CCE9431645EC}">
                <a14:shadowObscured xmlns:a14="http://schemas.microsoft.com/office/drawing/2010/main"/>
              </a:ext>
            </a:extLst>
          </p:spPr>
        </p:pic>
        <p:pic>
          <p:nvPicPr>
            <p:cNvPr id="14" name="Picture 13" descr="A picture containing logo&#10;&#10;Description automatically generated">
              <a:extLst>
                <a:ext uri="{FF2B5EF4-FFF2-40B4-BE49-F238E27FC236}">
                  <a16:creationId xmlns:a16="http://schemas.microsoft.com/office/drawing/2014/main" id="{12B05B41-2337-44C6-930B-F77A867E6D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949367" y="2570480"/>
              <a:ext cx="640080" cy="640080"/>
            </a:xfrm>
            <a:prstGeom prst="rect">
              <a:avLst/>
            </a:prstGeom>
          </p:spPr>
        </p:pic>
      </p:grpSp>
    </p:spTree>
    <p:extLst>
      <p:ext uri="{BB962C8B-B14F-4D97-AF65-F5344CB8AC3E}">
        <p14:creationId xmlns:p14="http://schemas.microsoft.com/office/powerpoint/2010/main" val="261148507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A071-C823-4E03-A2BF-86B62B37720C}"/>
              </a:ext>
            </a:extLst>
          </p:cNvPr>
          <p:cNvSpPr>
            <a:spLocks noGrp="1"/>
          </p:cNvSpPr>
          <p:nvPr>
            <p:ph type="title"/>
          </p:nvPr>
        </p:nvSpPr>
        <p:spPr>
          <a:xfrm>
            <a:off x="829793" y="1709741"/>
            <a:ext cx="10489585" cy="2852737"/>
          </a:xfrm>
        </p:spPr>
        <p:txBody>
          <a:bodyPr anchor="b"/>
          <a:lstStyle>
            <a:lvl1pPr>
              <a:defRPr sz="4489" b="1">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274937B-5F93-45EF-9C04-517D7906ED89}"/>
              </a:ext>
            </a:extLst>
          </p:cNvPr>
          <p:cNvSpPr>
            <a:spLocks noGrp="1"/>
          </p:cNvSpPr>
          <p:nvPr>
            <p:ph type="body" idx="1"/>
          </p:nvPr>
        </p:nvSpPr>
        <p:spPr>
          <a:xfrm>
            <a:off x="829793" y="4589465"/>
            <a:ext cx="10489585" cy="1500187"/>
          </a:xfrm>
        </p:spPr>
        <p:txBody>
          <a:bodyPr/>
          <a:lstStyle>
            <a:lvl1pPr marL="0" indent="0">
              <a:buNone/>
              <a:defRPr sz="1795">
                <a:solidFill>
                  <a:schemeClr val="tx1">
                    <a:tint val="75000"/>
                  </a:schemeClr>
                </a:solidFill>
                <a:latin typeface="Arial" panose="020B0604020202020204" pitchFamily="34" charset="0"/>
                <a:cs typeface="Arial" panose="020B0604020202020204" pitchFamily="34" charset="0"/>
              </a:defRPr>
            </a:lvl1pPr>
            <a:lvl2pPr marL="342043" indent="0">
              <a:buNone/>
              <a:defRPr sz="1496">
                <a:solidFill>
                  <a:schemeClr val="tx1">
                    <a:tint val="75000"/>
                  </a:schemeClr>
                </a:solidFill>
              </a:defRPr>
            </a:lvl2pPr>
            <a:lvl3pPr marL="684086" indent="0">
              <a:buNone/>
              <a:defRPr sz="1347">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7F4D3-D416-41EE-96D8-1DDE5EB12F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D6F2751-A1DD-4FD4-923E-6FC866996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7F988-AAA0-46B6-82CC-8700E08E071E}"/>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spTree>
    <p:extLst>
      <p:ext uri="{BB962C8B-B14F-4D97-AF65-F5344CB8AC3E}">
        <p14:creationId xmlns:p14="http://schemas.microsoft.com/office/powerpoint/2010/main" val="18938736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CCC0-243F-4987-9787-60BD9246A530}"/>
              </a:ext>
            </a:extLst>
          </p:cNvPr>
          <p:cNvSpPr>
            <a:spLocks noGrp="1"/>
          </p:cNvSpPr>
          <p:nvPr>
            <p:ph type="title"/>
          </p:nvPr>
        </p:nvSpPr>
        <p:spPr>
          <a:xfrm>
            <a:off x="836127" y="685800"/>
            <a:ext cx="10489585" cy="685800"/>
          </a:xfrm>
        </p:spPr>
        <p:txBody>
          <a:bodyPr>
            <a:noAutofit/>
          </a:bodyPr>
          <a:lstStyle>
            <a:lvl1pPr>
              <a:defRPr sz="4389" b="1">
                <a:latin typeface="+mn-lt"/>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0F5553A-DF69-4FD4-BBFC-65A216CD593E}"/>
              </a:ext>
            </a:extLst>
          </p:cNvPr>
          <p:cNvSpPr>
            <a:spLocks noGrp="1"/>
          </p:cNvSpPr>
          <p:nvPr>
            <p:ph sz="half" idx="1"/>
          </p:nvPr>
        </p:nvSpPr>
        <p:spPr>
          <a:xfrm>
            <a:off x="836126" y="1524001"/>
            <a:ext cx="5168781" cy="4652963"/>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26CF0-4242-4DC7-B873-4D1464E7A895}"/>
              </a:ext>
            </a:extLst>
          </p:cNvPr>
          <p:cNvSpPr>
            <a:spLocks noGrp="1"/>
          </p:cNvSpPr>
          <p:nvPr>
            <p:ph sz="half" idx="2"/>
          </p:nvPr>
        </p:nvSpPr>
        <p:spPr>
          <a:xfrm>
            <a:off x="6156931" y="1524001"/>
            <a:ext cx="5168781" cy="4652963"/>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725315-5961-4BDC-8AE7-8635BFC1091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E38D0E6-4659-424E-999D-B37A71786043}"/>
              </a:ext>
            </a:extLst>
          </p:cNvPr>
          <p:cNvSpPr>
            <a:spLocks noGrp="1"/>
          </p:cNvSpPr>
          <p:nvPr>
            <p:ph type="ftr" sz="quarter" idx="11"/>
          </p:nvPr>
        </p:nvSpPr>
        <p:spPr/>
        <p:txBody>
          <a:bodyPr/>
          <a:lstStyle>
            <a:lvl1pPr>
              <a:defRPr>
                <a:latin typeface="+mj-lt"/>
              </a:defRPr>
            </a:lvl1pPr>
          </a:lstStyle>
          <a:p>
            <a:endParaRPr lang="en-US"/>
          </a:p>
        </p:txBody>
      </p:sp>
      <p:sp>
        <p:nvSpPr>
          <p:cNvPr id="7" name="Slide Number Placeholder 6">
            <a:extLst>
              <a:ext uri="{FF2B5EF4-FFF2-40B4-BE49-F238E27FC236}">
                <a16:creationId xmlns:a16="http://schemas.microsoft.com/office/drawing/2014/main" id="{2824174A-1496-44D7-946C-450345C9B159}"/>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cxnSp>
        <p:nvCxnSpPr>
          <p:cNvPr id="8" name="Straight Connector 7">
            <a:extLst>
              <a:ext uri="{FF2B5EF4-FFF2-40B4-BE49-F238E27FC236}">
                <a16:creationId xmlns:a16="http://schemas.microsoft.com/office/drawing/2014/main" id="{AAE947D9-FDF1-42BD-AAC4-5F4759A9EAD6}"/>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0042FA8-4C2D-4FE5-8B60-1CFE7AE27893}"/>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35132071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5FA8A-CE14-4D74-8901-2ADF48441527}"/>
              </a:ext>
            </a:extLst>
          </p:cNvPr>
          <p:cNvSpPr>
            <a:spLocks noGrp="1"/>
          </p:cNvSpPr>
          <p:nvPr>
            <p:ph type="title"/>
          </p:nvPr>
        </p:nvSpPr>
        <p:spPr>
          <a:xfrm>
            <a:off x="837711" y="365127"/>
            <a:ext cx="10489585" cy="1006475"/>
          </a:xfrm>
        </p:spPr>
        <p:txBody>
          <a:bodyPr>
            <a:normAutofit/>
          </a:bodyPr>
          <a:lstStyle>
            <a:lvl1pPr>
              <a:defRPr sz="4389" b="1">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039828D-08A2-4F42-BC56-2457A3B768FF}"/>
              </a:ext>
            </a:extLst>
          </p:cNvPr>
          <p:cNvSpPr>
            <a:spLocks noGrp="1"/>
          </p:cNvSpPr>
          <p:nvPr>
            <p:ph type="body" idx="1"/>
          </p:nvPr>
        </p:nvSpPr>
        <p:spPr>
          <a:xfrm>
            <a:off x="837712" y="1524001"/>
            <a:ext cx="5145027" cy="981075"/>
          </a:xfrm>
        </p:spPr>
        <p:txBody>
          <a:bodyPr anchor="b"/>
          <a:lstStyle>
            <a:lvl1pPr marL="0" indent="0">
              <a:buNone/>
              <a:defRPr sz="1795" b="1">
                <a:latin typeface="+mn-lt"/>
                <a:cs typeface="Arial" panose="020B0604020202020204" pitchFamily="34" charset="0"/>
              </a:defRPr>
            </a:lvl1pPr>
            <a:lvl2pPr marL="342043" indent="0">
              <a:buNone/>
              <a:defRPr sz="1496" b="1"/>
            </a:lvl2pPr>
            <a:lvl3pPr marL="684086" indent="0">
              <a:buNone/>
              <a:defRPr sz="1347"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4" name="Content Placeholder 3">
            <a:extLst>
              <a:ext uri="{FF2B5EF4-FFF2-40B4-BE49-F238E27FC236}">
                <a16:creationId xmlns:a16="http://schemas.microsoft.com/office/drawing/2014/main" id="{993CDC8E-3D2B-4492-9092-A4FD52B53857}"/>
              </a:ext>
            </a:extLst>
          </p:cNvPr>
          <p:cNvSpPr>
            <a:spLocks noGrp="1"/>
          </p:cNvSpPr>
          <p:nvPr>
            <p:ph sz="half" idx="2"/>
          </p:nvPr>
        </p:nvSpPr>
        <p:spPr>
          <a:xfrm>
            <a:off x="837712" y="2505075"/>
            <a:ext cx="5145027" cy="3684588"/>
          </a:xfr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A2661-2DCC-4F08-8AF5-17A5DD2ADCD3}"/>
              </a:ext>
            </a:extLst>
          </p:cNvPr>
          <p:cNvSpPr>
            <a:spLocks noGrp="1"/>
          </p:cNvSpPr>
          <p:nvPr>
            <p:ph type="body" sz="quarter" idx="3"/>
          </p:nvPr>
        </p:nvSpPr>
        <p:spPr>
          <a:xfrm>
            <a:off x="6156933" y="1524001"/>
            <a:ext cx="5170365" cy="981075"/>
          </a:xfrm>
        </p:spPr>
        <p:txBody>
          <a:bodyPr anchor="b"/>
          <a:lstStyle>
            <a:lvl1pPr marL="0" indent="0">
              <a:buNone/>
              <a:defRPr sz="1795" b="1">
                <a:latin typeface="+mn-lt"/>
                <a:cs typeface="Arial" panose="020B0604020202020204" pitchFamily="34" charset="0"/>
              </a:defRPr>
            </a:lvl1pPr>
            <a:lvl2pPr marL="342043" indent="0">
              <a:buNone/>
              <a:defRPr sz="1496" b="1"/>
            </a:lvl2pPr>
            <a:lvl3pPr marL="684086" indent="0">
              <a:buNone/>
              <a:defRPr sz="1347"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6" name="Content Placeholder 5">
            <a:extLst>
              <a:ext uri="{FF2B5EF4-FFF2-40B4-BE49-F238E27FC236}">
                <a16:creationId xmlns:a16="http://schemas.microsoft.com/office/drawing/2014/main" id="{91E588D0-BB3A-4561-A7E6-DA0F27ECC7E3}"/>
              </a:ext>
            </a:extLst>
          </p:cNvPr>
          <p:cNvSpPr>
            <a:spLocks noGrp="1"/>
          </p:cNvSpPr>
          <p:nvPr>
            <p:ph sz="quarter" idx="4"/>
          </p:nvPr>
        </p:nvSpPr>
        <p:spPr>
          <a:xfrm>
            <a:off x="6156933" y="2505075"/>
            <a:ext cx="5170365" cy="3684588"/>
          </a:xfr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4D886-E725-4817-9CFC-44EA68310D2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21539A3-C0CD-49AF-A762-FB0B393BDA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B60F47-604E-4C34-A787-9734DA77D388}"/>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cxnSp>
        <p:nvCxnSpPr>
          <p:cNvPr id="10" name="Straight Connector 9">
            <a:extLst>
              <a:ext uri="{FF2B5EF4-FFF2-40B4-BE49-F238E27FC236}">
                <a16:creationId xmlns:a16="http://schemas.microsoft.com/office/drawing/2014/main" id="{8A3E4ABB-2BC3-4131-8A29-5CEEC76C6B1F}"/>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EA1207C-D6C3-4D8D-B98D-048EAF086B92}"/>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421975383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B356C-7ABD-4142-A11B-B9164AD63F9C}"/>
              </a:ext>
            </a:extLst>
          </p:cNvPr>
          <p:cNvSpPr>
            <a:spLocks noGrp="1"/>
          </p:cNvSpPr>
          <p:nvPr>
            <p:ph type="title"/>
          </p:nvPr>
        </p:nvSpPr>
        <p:spPr>
          <a:xfrm>
            <a:off x="836127" y="609602"/>
            <a:ext cx="10489585" cy="762001"/>
          </a:xfrm>
        </p:spPr>
        <p:txBody>
          <a:bodyPr>
            <a:normAutofit/>
          </a:bodyPr>
          <a:lstStyle>
            <a:lvl1pPr>
              <a:defRPr sz="4389" b="1">
                <a:latin typeface="+mn-lt"/>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151BBEB2-D717-4DF3-A76E-C41B4681129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1FEEA4A-62A5-4D43-B94A-31982351AB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88BB2D-6C78-46B2-B32B-2F786E4FFBEB}"/>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cxnSp>
        <p:nvCxnSpPr>
          <p:cNvPr id="6" name="Straight Connector 5">
            <a:extLst>
              <a:ext uri="{FF2B5EF4-FFF2-40B4-BE49-F238E27FC236}">
                <a16:creationId xmlns:a16="http://schemas.microsoft.com/office/drawing/2014/main" id="{26A3AB68-5C6A-46F1-85DD-9ABF77E5FECD}"/>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EFBC0E1-984A-4359-A411-1B2A9CF87A4D}"/>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51764376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210E0-2779-4DC7-8E7A-0E634A7F5B2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192058E-0107-4FD3-93F8-22F4FF7194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FD69A-FE78-4988-AAFA-3DE8BAEC6E81}"/>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spTree>
    <p:extLst>
      <p:ext uri="{BB962C8B-B14F-4D97-AF65-F5344CB8AC3E}">
        <p14:creationId xmlns:p14="http://schemas.microsoft.com/office/powerpoint/2010/main" val="41438971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A3AF-0851-40A5-B1BE-8BF094ED3A48}"/>
              </a:ext>
            </a:extLst>
          </p:cNvPr>
          <p:cNvSpPr>
            <a:spLocks noGrp="1"/>
          </p:cNvSpPr>
          <p:nvPr>
            <p:ph type="title"/>
          </p:nvPr>
        </p:nvSpPr>
        <p:spPr>
          <a:xfrm>
            <a:off x="837711" y="457200"/>
            <a:ext cx="3922509" cy="1600200"/>
          </a:xfrm>
        </p:spPr>
        <p:txBody>
          <a:bodyPr anchor="b"/>
          <a:lstStyle>
            <a:lvl1pPr>
              <a:defRPr sz="2394">
                <a:latin typeface="+mn-lt"/>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CE24AC2-09E7-4CA9-ACC5-5076900FBE8B}"/>
              </a:ext>
            </a:extLst>
          </p:cNvPr>
          <p:cNvSpPr>
            <a:spLocks noGrp="1"/>
          </p:cNvSpPr>
          <p:nvPr>
            <p:ph idx="1"/>
          </p:nvPr>
        </p:nvSpPr>
        <p:spPr>
          <a:xfrm>
            <a:off x="5170365" y="987429"/>
            <a:ext cx="6156930" cy="4873625"/>
          </a:xfrm>
        </p:spPr>
        <p:txBody>
          <a:bodyPr/>
          <a:lstStyle>
            <a:lvl1pPr>
              <a:defRPr sz="2394">
                <a:latin typeface="+mn-lt"/>
                <a:cs typeface="Arial" panose="020B0604020202020204" pitchFamily="34" charset="0"/>
              </a:defRPr>
            </a:lvl1pPr>
            <a:lvl2pPr>
              <a:defRPr sz="2095">
                <a:latin typeface="+mn-lt"/>
                <a:cs typeface="Arial" panose="020B0604020202020204" pitchFamily="34" charset="0"/>
              </a:defRPr>
            </a:lvl2pPr>
            <a:lvl3pPr>
              <a:defRPr sz="1795">
                <a:latin typeface="+mn-lt"/>
                <a:cs typeface="Arial" panose="020B0604020202020204" pitchFamily="34" charset="0"/>
              </a:defRPr>
            </a:lvl3pPr>
            <a:lvl4pPr>
              <a:defRPr sz="1496">
                <a:latin typeface="+mn-lt"/>
                <a:cs typeface="Arial" panose="020B0604020202020204" pitchFamily="34" charset="0"/>
              </a:defRPr>
            </a:lvl4pPr>
            <a:lvl5pPr>
              <a:defRPr sz="1496">
                <a:latin typeface="+mn-lt"/>
                <a:cs typeface="Arial" panose="020B0604020202020204" pitchFamily="34" charset="0"/>
              </a:defRPr>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DE1A29-5534-4594-893F-44A14B407163}"/>
              </a:ext>
            </a:extLst>
          </p:cNvPr>
          <p:cNvSpPr>
            <a:spLocks noGrp="1"/>
          </p:cNvSpPr>
          <p:nvPr>
            <p:ph type="body" sz="half" idx="2"/>
          </p:nvPr>
        </p:nvSpPr>
        <p:spPr>
          <a:xfrm>
            <a:off x="837711" y="2057401"/>
            <a:ext cx="3922509" cy="3811588"/>
          </a:xfrm>
        </p:spPr>
        <p:txBody>
          <a:bodyPr/>
          <a:lstStyle>
            <a:lvl1pPr marL="0" indent="0">
              <a:buNone/>
              <a:defRPr sz="1197">
                <a:latin typeface="+mn-lt"/>
                <a:cs typeface="Arial" panose="020B0604020202020204" pitchFamily="34" charset="0"/>
              </a:defRPr>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140374B0-DF31-4CFC-8855-0E03C2B517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F8F8BC-1796-4CAF-9CB3-B7DA8B0F6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7AC62-C4EB-4130-A2F6-8AC3BB0B9A04}"/>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22891100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F31F-4375-49EA-9D25-903F404CB87A}"/>
              </a:ext>
            </a:extLst>
          </p:cNvPr>
          <p:cNvSpPr>
            <a:spLocks noGrp="1"/>
          </p:cNvSpPr>
          <p:nvPr>
            <p:ph type="title"/>
          </p:nvPr>
        </p:nvSpPr>
        <p:spPr>
          <a:xfrm>
            <a:off x="837711" y="457200"/>
            <a:ext cx="3922509" cy="1600200"/>
          </a:xfrm>
        </p:spPr>
        <p:txBody>
          <a:bodyPr anchor="b"/>
          <a:lstStyle>
            <a:lvl1pPr>
              <a:defRPr sz="2394">
                <a:latin typeface="+mn-lt"/>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7812E36-2E09-4AD1-8698-6F99DAA63D3C}"/>
              </a:ext>
            </a:extLst>
          </p:cNvPr>
          <p:cNvSpPr>
            <a:spLocks noGrp="1"/>
          </p:cNvSpPr>
          <p:nvPr>
            <p:ph type="pic" idx="1"/>
          </p:nvPr>
        </p:nvSpPr>
        <p:spPr>
          <a:xfrm>
            <a:off x="5170365" y="987429"/>
            <a:ext cx="6156930" cy="4873625"/>
          </a:xfrm>
        </p:spPr>
        <p:txBody>
          <a:bodyPr/>
          <a:lstStyle>
            <a:lvl1pPr marL="0" indent="0">
              <a:buNone/>
              <a:defRPr sz="2394">
                <a:latin typeface="Arial" panose="020B0604020202020204" pitchFamily="34" charset="0"/>
                <a:cs typeface="Arial" panose="020B0604020202020204" pitchFamily="34" charset="0"/>
              </a:defRPr>
            </a:lvl1pPr>
            <a:lvl2pPr marL="342043" indent="0">
              <a:buNone/>
              <a:defRPr sz="2095"/>
            </a:lvl2pPr>
            <a:lvl3pPr marL="684086" indent="0">
              <a:buNone/>
              <a:defRPr sz="1795"/>
            </a:lvl3pPr>
            <a:lvl4pPr marL="1026128" indent="0">
              <a:buNone/>
              <a:defRPr sz="1496"/>
            </a:lvl4pPr>
            <a:lvl5pPr marL="1368171" indent="0">
              <a:buNone/>
              <a:defRPr sz="1496"/>
            </a:lvl5pPr>
            <a:lvl6pPr marL="1710214" indent="0">
              <a:buNone/>
              <a:defRPr sz="1496"/>
            </a:lvl6pPr>
            <a:lvl7pPr marL="2052257" indent="0">
              <a:buNone/>
              <a:defRPr sz="1496"/>
            </a:lvl7pPr>
            <a:lvl8pPr marL="2394299" indent="0">
              <a:buNone/>
              <a:defRPr sz="1496"/>
            </a:lvl8pPr>
            <a:lvl9pPr marL="2736342" indent="0">
              <a:buNone/>
              <a:defRPr sz="1496"/>
            </a:lvl9pPr>
          </a:lstStyle>
          <a:p>
            <a:r>
              <a:rPr lang="en-US"/>
              <a:t>Click icon to add picture</a:t>
            </a:r>
          </a:p>
        </p:txBody>
      </p:sp>
      <p:sp>
        <p:nvSpPr>
          <p:cNvPr id="4" name="Text Placeholder 3">
            <a:extLst>
              <a:ext uri="{FF2B5EF4-FFF2-40B4-BE49-F238E27FC236}">
                <a16:creationId xmlns:a16="http://schemas.microsoft.com/office/drawing/2014/main" id="{6B320D93-DDD5-436F-A3E0-FC8E4C5656A7}"/>
              </a:ext>
            </a:extLst>
          </p:cNvPr>
          <p:cNvSpPr>
            <a:spLocks noGrp="1"/>
          </p:cNvSpPr>
          <p:nvPr>
            <p:ph type="body" sz="half" idx="2"/>
          </p:nvPr>
        </p:nvSpPr>
        <p:spPr>
          <a:xfrm>
            <a:off x="837711" y="2057401"/>
            <a:ext cx="3922509" cy="3811588"/>
          </a:xfrm>
        </p:spPr>
        <p:txBody>
          <a:bodyPr/>
          <a:lstStyle>
            <a:lvl1pPr marL="0" indent="0">
              <a:buNone/>
              <a:defRPr sz="1197">
                <a:latin typeface="+mn-lt"/>
                <a:cs typeface="Arial" panose="020B0604020202020204" pitchFamily="34" charset="0"/>
              </a:defRPr>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6E138F95-331C-41DF-8F27-E7E4F5B1059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36D4BFF-C07A-4643-A4FE-C402F1C14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1C92E-68A1-44D6-9280-7A0746A20ACD}"/>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289089281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6608-70EE-4F8A-B815-A4BFE1C48B97}"/>
              </a:ext>
            </a:extLst>
          </p:cNvPr>
          <p:cNvSpPr>
            <a:spLocks noGrp="1"/>
          </p:cNvSpPr>
          <p:nvPr>
            <p:ph type="title"/>
          </p:nvPr>
        </p:nvSpPr>
        <p:spPr/>
        <p:txBody>
          <a:bodyPr>
            <a:normAutofit/>
          </a:bodyPr>
          <a:lstStyle>
            <a:lvl1pPr>
              <a:defRPr sz="4389" b="1">
                <a:latin typeface="+mn-lt"/>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8A700450-B177-48D8-AC70-3D24B15259EA}"/>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E6E1-2121-446E-8127-D47ADF1943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05D54C-6373-4D4C-BE2B-865B9E7A7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572C4-190D-4685-B4F5-F34061C94808}"/>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106356926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65228-BCD1-4853-9699-D18B639895AD}"/>
              </a:ext>
            </a:extLst>
          </p:cNvPr>
          <p:cNvSpPr>
            <a:spLocks noGrp="1"/>
          </p:cNvSpPr>
          <p:nvPr>
            <p:ph type="title" orient="vert"/>
          </p:nvPr>
        </p:nvSpPr>
        <p:spPr>
          <a:xfrm>
            <a:off x="8703317" y="365126"/>
            <a:ext cx="2622396" cy="5811839"/>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1D879B3D-9B35-4A90-B942-E0F203B2B97B}"/>
              </a:ext>
            </a:extLst>
          </p:cNvPr>
          <p:cNvSpPr>
            <a:spLocks noGrp="1"/>
          </p:cNvSpPr>
          <p:nvPr>
            <p:ph type="body" orient="vert" idx="1"/>
          </p:nvPr>
        </p:nvSpPr>
        <p:spPr>
          <a:xfrm>
            <a:off x="836128" y="365126"/>
            <a:ext cx="7715166" cy="5811839"/>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CEA84-2EC2-4018-B3C9-B395E6E249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630035-B427-41A5-B10C-0F7E3FD53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FEC30-A624-43F5-A464-4FC520B2C227}"/>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207175646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12046481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328687807"/>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192281513"/>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817382159"/>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556346898"/>
      </p:ext>
    </p:extLst>
  </p:cSld>
  <p:clrMapOvr>
    <a:masterClrMapping/>
  </p:clrMapOvr>
  <p:transitio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72891370"/>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1128202774"/>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49275937"/>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1992187030"/>
      </p:ext>
    </p:extLst>
  </p:cSld>
  <p:clrMapOvr>
    <a:masterClrMapping/>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3BF6-7EEE-4C7A-81CA-DCB3902E42A3}"/>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35B167DF-9DF4-4115-96E4-A38CAD4DE3AD}"/>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1A440785-E749-437C-B5CD-0F7E2B0B5ADD}"/>
              </a:ext>
            </a:extLst>
          </p:cNvPr>
          <p:cNvSpPr>
            <a:spLocks noGrp="1"/>
          </p:cNvSpPr>
          <p:nvPr>
            <p:ph type="dt" sz="half" idx="10"/>
          </p:nvPr>
        </p:nvSpPr>
        <p:spPr/>
        <p:txBody>
          <a:bodyPr/>
          <a:lstStyle/>
          <a:p>
            <a:fld id="{80082415-D2F3-4E89-B78A-551A3F3CB7AD}" type="datetime1">
              <a:rPr lang="en-US" smtClean="0"/>
              <a:t>2/5/2022</a:t>
            </a:fld>
            <a:endParaRPr lang="en-US"/>
          </a:p>
        </p:txBody>
      </p:sp>
      <p:sp>
        <p:nvSpPr>
          <p:cNvPr id="5" name="Footer Placeholder 4">
            <a:extLst>
              <a:ext uri="{FF2B5EF4-FFF2-40B4-BE49-F238E27FC236}">
                <a16:creationId xmlns:a16="http://schemas.microsoft.com/office/drawing/2014/main" id="{EFE96525-3642-478E-AC76-8D1D98529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183A5-F10D-4927-ACC3-139BCBC5BD2C}"/>
              </a:ext>
            </a:extLst>
          </p:cNvPr>
          <p:cNvSpPr>
            <a:spLocks noGrp="1"/>
          </p:cNvSpPr>
          <p:nvPr>
            <p:ph type="sldNum" sz="quarter" idx="12"/>
          </p:nvPr>
        </p:nvSpPr>
        <p:spPr/>
        <p:txBody>
          <a:bodyPr/>
          <a:lstStyle/>
          <a:p>
            <a:fld id="{EA0767B3-3AB1-4EC1-A27D-0115838DEF0D}" type="slidenum">
              <a:rPr lang="en-US" smtClean="0"/>
              <a:t>‹#›</a:t>
            </a:fld>
            <a:endParaRPr lang="en-US"/>
          </a:p>
        </p:txBody>
      </p:sp>
    </p:spTree>
    <p:extLst>
      <p:ext uri="{BB962C8B-B14F-4D97-AF65-F5344CB8AC3E}">
        <p14:creationId xmlns:p14="http://schemas.microsoft.com/office/powerpoint/2010/main" val="31642610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4B49-3427-411C-BB47-CEF259584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60A7F-A97F-4929-8F59-2C078005A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A3666-3B16-455D-9AA6-91708C5892BA}"/>
              </a:ext>
            </a:extLst>
          </p:cNvPr>
          <p:cNvSpPr>
            <a:spLocks noGrp="1"/>
          </p:cNvSpPr>
          <p:nvPr>
            <p:ph type="dt" sz="half" idx="10"/>
          </p:nvPr>
        </p:nvSpPr>
        <p:spPr/>
        <p:txBody>
          <a:bodyPr/>
          <a:lstStyle/>
          <a:p>
            <a:fld id="{75B9D0FD-6EF0-4C6F-AA65-8D466C72C8A0}" type="datetime1">
              <a:rPr lang="en-US" smtClean="0"/>
              <a:t>2/5/2022</a:t>
            </a:fld>
            <a:endParaRPr lang="en-US"/>
          </a:p>
        </p:txBody>
      </p:sp>
      <p:sp>
        <p:nvSpPr>
          <p:cNvPr id="5" name="Footer Placeholder 4">
            <a:extLst>
              <a:ext uri="{FF2B5EF4-FFF2-40B4-BE49-F238E27FC236}">
                <a16:creationId xmlns:a16="http://schemas.microsoft.com/office/drawing/2014/main" id="{736628FD-5BA1-4216-9187-E0B65B005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C9DAA-554C-4E52-9F70-07D2C48D33B8}"/>
              </a:ext>
            </a:extLst>
          </p:cNvPr>
          <p:cNvSpPr>
            <a:spLocks noGrp="1"/>
          </p:cNvSpPr>
          <p:nvPr>
            <p:ph type="sldNum" sz="quarter" idx="12"/>
          </p:nvPr>
        </p:nvSpPr>
        <p:spPr/>
        <p:txBody>
          <a:bodyPr/>
          <a:lstStyle/>
          <a:p>
            <a:fld id="{EA0767B3-3AB1-4EC1-A27D-0115838DEF0D}" type="slidenum">
              <a:rPr lang="en-US" smtClean="0"/>
              <a:t>‹#›</a:t>
            </a:fld>
            <a:endParaRPr lang="en-US"/>
          </a:p>
        </p:txBody>
      </p:sp>
    </p:spTree>
    <p:extLst>
      <p:ext uri="{BB962C8B-B14F-4D97-AF65-F5344CB8AC3E}">
        <p14:creationId xmlns:p14="http://schemas.microsoft.com/office/powerpoint/2010/main" val="319724307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AE4B-7079-4AB7-B71F-AF90D159DB55}"/>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D9771-927D-4421-B4C1-8FFC01684658}"/>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3D17E4B-AA29-45D1-A074-9D4325450718}"/>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AB8B08-65A4-4101-98F0-9326EEAB34E6}"/>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0A8802B1-2CF5-4ACA-BB1C-68ED3EFAFE2C}"/>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42CC12-5757-48D9-A036-B610528715A0}"/>
              </a:ext>
            </a:extLst>
          </p:cNvPr>
          <p:cNvSpPr>
            <a:spLocks noGrp="1"/>
          </p:cNvSpPr>
          <p:nvPr>
            <p:ph type="dt" sz="half" idx="10"/>
          </p:nvPr>
        </p:nvSpPr>
        <p:spPr/>
        <p:txBody>
          <a:bodyPr/>
          <a:lstStyle/>
          <a:p>
            <a:fld id="{FA7E231C-4A3A-49D0-9A8A-21599DA7EE3B}" type="datetime1">
              <a:rPr lang="en-US" smtClean="0"/>
              <a:t>2/5/2022</a:t>
            </a:fld>
            <a:endParaRPr lang="en-US"/>
          </a:p>
        </p:txBody>
      </p:sp>
      <p:sp>
        <p:nvSpPr>
          <p:cNvPr id="8" name="Footer Placeholder 7">
            <a:extLst>
              <a:ext uri="{FF2B5EF4-FFF2-40B4-BE49-F238E27FC236}">
                <a16:creationId xmlns:a16="http://schemas.microsoft.com/office/drawing/2014/main" id="{4BCC6C92-1B33-45BD-9D38-E1048200BE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42BAE3-AAE0-4010-A07C-9171FFA71E41}"/>
              </a:ext>
            </a:extLst>
          </p:cNvPr>
          <p:cNvSpPr>
            <a:spLocks noGrp="1"/>
          </p:cNvSpPr>
          <p:nvPr>
            <p:ph type="sldNum" sz="quarter" idx="12"/>
          </p:nvPr>
        </p:nvSpPr>
        <p:spPr/>
        <p:txBody>
          <a:bodyPr/>
          <a:lstStyle/>
          <a:p>
            <a:fld id="{EA0767B3-3AB1-4EC1-A27D-0115838DEF0D}" type="slidenum">
              <a:rPr lang="en-US" smtClean="0"/>
              <a:t>‹#›</a:t>
            </a:fld>
            <a:endParaRPr lang="en-US"/>
          </a:p>
        </p:txBody>
      </p:sp>
    </p:spTree>
    <p:extLst>
      <p:ext uri="{BB962C8B-B14F-4D97-AF65-F5344CB8AC3E}">
        <p14:creationId xmlns:p14="http://schemas.microsoft.com/office/powerpoint/2010/main" val="3786416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1596259040"/>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Y2 - Content w Title, Bar - No Text">
    <p:spTree>
      <p:nvGrpSpPr>
        <p:cNvPr id="1" name=""/>
        <p:cNvGrpSpPr/>
        <p:nvPr/>
      </p:nvGrpSpPr>
      <p:grpSpPr>
        <a:xfrm>
          <a:off x="0" y="0"/>
          <a:ext cx="0" cy="0"/>
          <a:chOff x="0" y="0"/>
          <a:chExt cx="0" cy="0"/>
        </a:xfrm>
      </p:grpSpPr>
      <p:sp>
        <p:nvSpPr>
          <p:cNvPr id="2" name="Title 1"/>
          <p:cNvSpPr>
            <a:spLocks noGrp="1"/>
          </p:cNvSpPr>
          <p:nvPr>
            <p:ph type="title"/>
          </p:nvPr>
        </p:nvSpPr>
        <p:spPr>
          <a:xfrm>
            <a:off x="729712" y="274639"/>
            <a:ext cx="9556165"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394">
              <a:ln>
                <a:solidFill>
                  <a:srgbClr val="002060">
                    <a:lumMod val="50000"/>
                    <a:lumOff val="50000"/>
                  </a:srgbClr>
                </a:solidFill>
              </a:ln>
              <a:solidFill>
                <a:srgbClr val="0F56DC"/>
              </a:solidFill>
              <a:latin typeface="Arial" charset="0"/>
            </a:endParaRPr>
          </a:p>
        </p:txBody>
      </p:sp>
      <p:pic>
        <p:nvPicPr>
          <p:cNvPr id="11" name="Picture 10">
            <a:extLst>
              <a:ext uri="{FF2B5EF4-FFF2-40B4-BE49-F238E27FC236}">
                <a16:creationId xmlns:a16="http://schemas.microsoft.com/office/drawing/2014/main" id="{CA35F0EC-DF05-4CA0-9F9E-A1CDD2A32B0D}"/>
              </a:ext>
            </a:extLst>
          </p:cNvPr>
          <p:cNvPicPr>
            <a:picLocks noChangeAspect="1"/>
          </p:cNvPicPr>
          <p:nvPr userDrawn="1"/>
        </p:nvPicPr>
        <p:blipFill>
          <a:blip r:embed="rId2"/>
          <a:stretch>
            <a:fillRect/>
          </a:stretch>
        </p:blipFill>
        <p:spPr>
          <a:xfrm>
            <a:off x="10285877" y="124312"/>
            <a:ext cx="1754341" cy="987552"/>
          </a:xfrm>
          <a:prstGeom prst="rect">
            <a:avLst/>
          </a:prstGeom>
        </p:spPr>
      </p:pic>
      <p:sp>
        <p:nvSpPr>
          <p:cNvPr id="10" name="TextBox 9">
            <a:extLst>
              <a:ext uri="{FF2B5EF4-FFF2-40B4-BE49-F238E27FC236}">
                <a16:creationId xmlns:a16="http://schemas.microsoft.com/office/drawing/2014/main" id="{BB095CED-867D-4D61-8BBA-22D801E0752F}"/>
              </a:ext>
            </a:extLst>
          </p:cNvPr>
          <p:cNvSpPr txBox="1"/>
          <p:nvPr userDrawn="1"/>
        </p:nvSpPr>
        <p:spPr>
          <a:xfrm>
            <a:off x="616655" y="2"/>
            <a:ext cx="10945654" cy="276999"/>
          </a:xfrm>
          <a:prstGeom prst="rect">
            <a:avLst/>
          </a:prstGeom>
          <a:noFill/>
        </p:spPr>
        <p:txBody>
          <a:bodyPr wrap="square" rtlCol="0">
            <a:spAutoFit/>
          </a:bodyPr>
          <a:lstStyle/>
          <a:p>
            <a:pPr algn="ctr">
              <a:defRPr/>
            </a:pPr>
            <a:r>
              <a:rPr lang="en-US" sz="1197">
                <a:solidFill>
                  <a:prstClr val="black"/>
                </a:solidFill>
              </a:rPr>
              <a:t>COVID-19 IM Meeting Slide Submission Template</a:t>
            </a:r>
          </a:p>
        </p:txBody>
      </p:sp>
      <p:sp>
        <p:nvSpPr>
          <p:cNvPr id="13" name="Oval 12">
            <a:extLst>
              <a:ext uri="{FF2B5EF4-FFF2-40B4-BE49-F238E27FC236}">
                <a16:creationId xmlns:a16="http://schemas.microsoft.com/office/drawing/2014/main" id="{6EE1CEDC-2DB2-40B8-A9D5-885C5E5406DF}"/>
              </a:ext>
            </a:extLst>
          </p:cNvPr>
          <p:cNvSpPr/>
          <p:nvPr userDrawn="1"/>
        </p:nvSpPr>
        <p:spPr>
          <a:xfrm>
            <a:off x="121618" y="121287"/>
            <a:ext cx="608092" cy="6096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062">
              <a:defRPr/>
            </a:pPr>
            <a:r>
              <a:rPr lang="en-US" sz="2394">
                <a:solidFill>
                  <a:srgbClr val="000000"/>
                </a:solidFill>
                <a:latin typeface="Myriad Web Pro"/>
                <a:cs typeface="Calibri"/>
              </a:rPr>
              <a:t>Y</a:t>
            </a:r>
          </a:p>
        </p:txBody>
      </p:sp>
      <p:pic>
        <p:nvPicPr>
          <p:cNvPr id="12" name="Picture 11">
            <a:extLst>
              <a:ext uri="{FF2B5EF4-FFF2-40B4-BE49-F238E27FC236}">
                <a16:creationId xmlns:a16="http://schemas.microsoft.com/office/drawing/2014/main" id="{694D396C-61D2-44D3-B723-F231080598B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7742" b="-5052"/>
          <a:stretch/>
        </p:blipFill>
        <p:spPr>
          <a:xfrm>
            <a:off x="-1" y="6684596"/>
            <a:ext cx="12161839" cy="248992"/>
          </a:xfrm>
          <a:prstGeom prst="rect">
            <a:avLst/>
          </a:prstGeom>
        </p:spPr>
      </p:pic>
      <p:pic>
        <p:nvPicPr>
          <p:cNvPr id="14" name="Picture 13">
            <a:extLst>
              <a:ext uri="{FF2B5EF4-FFF2-40B4-BE49-F238E27FC236}">
                <a16:creationId xmlns:a16="http://schemas.microsoft.com/office/drawing/2014/main" id="{5F10C228-BC08-4BAB-8A1F-0F3EC5F6C325}"/>
              </a:ext>
            </a:extLst>
          </p:cNvPr>
          <p:cNvPicPr>
            <a:picLocks noChangeAspect="1"/>
          </p:cNvPicPr>
          <p:nvPr userDrawn="1"/>
        </p:nvPicPr>
        <p:blipFill rotWithShape="1">
          <a:blip r:embed="rId4"/>
          <a:srcRect l="10000" r="4917" b="-2800"/>
          <a:stretch/>
        </p:blipFill>
        <p:spPr>
          <a:xfrm>
            <a:off x="907071" y="6550355"/>
            <a:ext cx="10347697" cy="186509"/>
          </a:xfrm>
          <a:prstGeom prst="rect">
            <a:avLst/>
          </a:prstGeom>
        </p:spPr>
      </p:pic>
      <p:sp>
        <p:nvSpPr>
          <p:cNvPr id="15" name="TextBox 14">
            <a:extLst>
              <a:ext uri="{FF2B5EF4-FFF2-40B4-BE49-F238E27FC236}">
                <a16:creationId xmlns:a16="http://schemas.microsoft.com/office/drawing/2014/main" id="{6ED50D1B-4D2B-416E-A7AA-BBF9E90A0BE1}"/>
              </a:ext>
            </a:extLst>
          </p:cNvPr>
          <p:cNvSpPr txBox="1"/>
          <p:nvPr userDrawn="1"/>
        </p:nvSpPr>
        <p:spPr>
          <a:xfrm>
            <a:off x="11696199" y="6326493"/>
            <a:ext cx="465639" cy="37965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a:solidFill>
                <a:srgbClr val="000000"/>
              </a:solidFill>
              <a:latin typeface="Calibri" panose="020F0502020204030204" pitchFamily="34" charset="0"/>
            </a:endParaRPr>
          </a:p>
        </p:txBody>
      </p:sp>
    </p:spTree>
    <p:extLst>
      <p:ext uri="{BB962C8B-B14F-4D97-AF65-F5344CB8AC3E}">
        <p14:creationId xmlns:p14="http://schemas.microsoft.com/office/powerpoint/2010/main" val="92274535"/>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idx="1"/>
          </p:nvPr>
        </p:nvSpPr>
        <p:spPr>
          <a:xfrm>
            <a:off x="638497" y="1765300"/>
            <a:ext cx="10955789" cy="3690620"/>
          </a:xfrm>
        </p:spPr>
        <p:txBody>
          <a:bodyPr/>
          <a:lstStyle>
            <a:lvl1pPr marL="285036" indent="-285036" algn="l">
              <a:buFont typeface="Arial" charset="0"/>
              <a:buChar char="•"/>
              <a:defRPr i="0">
                <a:solidFill>
                  <a:schemeClr val="tx1"/>
                </a:solidFill>
                <a:latin typeface="+mn-lt"/>
              </a:defRPr>
            </a:lvl1pPr>
            <a:lvl2pPr marL="741093" indent="-285036">
              <a:buFont typeface="Arial" charset="0"/>
              <a:buChar char="•"/>
              <a:defRPr i="0">
                <a:latin typeface="+mn-lt"/>
              </a:defRPr>
            </a:lvl2pPr>
            <a:lvl3pPr marL="1197150" indent="-285036">
              <a:buFont typeface="Arial" charset="0"/>
              <a:buChar char="•"/>
              <a:defRPr i="0">
                <a:latin typeface="+mn-lt"/>
              </a:defRPr>
            </a:lvl3pPr>
            <a:lvl4pPr marL="1653207" indent="-285036">
              <a:buFont typeface="Arial" charset="0"/>
              <a:buChar char="•"/>
              <a:defRPr i="0">
                <a:latin typeface="+mn-lt"/>
              </a:defRPr>
            </a:lvl4pPr>
            <a:lvl5pPr marL="2109264" indent="-285036">
              <a:buFont typeface="Arial" charset="0"/>
              <a:buChar char="•"/>
              <a:defRPr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6ABB0AA0-C357-594B-B6EA-56FFACFDB313}"/>
              </a:ext>
            </a:extLst>
          </p:cNvPr>
          <p:cNvSpPr>
            <a:spLocks noGrp="1"/>
          </p:cNvSpPr>
          <p:nvPr>
            <p:ph type="body" sz="quarter" idx="12" hasCustomPrompt="1"/>
          </p:nvPr>
        </p:nvSpPr>
        <p:spPr>
          <a:xfrm>
            <a:off x="638497" y="5843253"/>
            <a:ext cx="10649209" cy="298450"/>
          </a:xfrm>
        </p:spPr>
        <p:txBody>
          <a:bodyPr anchor="b"/>
          <a:lstStyle>
            <a:lvl1pPr marL="0" indent="0" algn="l">
              <a:spcBef>
                <a:spcPts val="599"/>
              </a:spcBef>
              <a:buNone/>
              <a:defRPr sz="1197" i="0">
                <a:solidFill>
                  <a:schemeClr val="tx1"/>
                </a:solidFill>
                <a:latin typeface="+mn-lt"/>
              </a:defRPr>
            </a:lvl1pPr>
            <a:lvl2pPr>
              <a:defRPr sz="1197">
                <a:latin typeface="+mn-lt"/>
              </a:defRPr>
            </a:lvl2pPr>
            <a:lvl3pPr>
              <a:defRPr sz="1197">
                <a:latin typeface="+mn-lt"/>
              </a:defRPr>
            </a:lvl3pPr>
          </a:lstStyle>
          <a:p>
            <a:pPr lvl="0"/>
            <a:r>
              <a:rPr lang="en-US"/>
              <a:t>References Edit Master text styles</a:t>
            </a:r>
          </a:p>
        </p:txBody>
      </p:sp>
    </p:spTree>
    <p:extLst>
      <p:ext uri="{BB962C8B-B14F-4D97-AF65-F5344CB8AC3E}">
        <p14:creationId xmlns:p14="http://schemas.microsoft.com/office/powerpoint/2010/main" val="427146087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9792" y="2624139"/>
            <a:ext cx="10489585" cy="627062"/>
          </a:xfrm>
        </p:spPr>
        <p:txBody>
          <a:bodyPr anchor="b">
            <a:noAutofit/>
          </a:bodyPr>
          <a:lstStyle>
            <a:lvl1pPr>
              <a:defRPr sz="5387"/>
            </a:lvl1pPr>
          </a:lstStyle>
          <a:p>
            <a:r>
              <a:rPr lang="en-US"/>
              <a:t>CLICK TO EDIT MASTER TITLE STYLE</a:t>
            </a:r>
          </a:p>
        </p:txBody>
      </p:sp>
      <p:sp>
        <p:nvSpPr>
          <p:cNvPr id="3" name="Text Placeholder 2"/>
          <p:cNvSpPr>
            <a:spLocks noGrp="1"/>
          </p:cNvSpPr>
          <p:nvPr>
            <p:ph type="body" idx="1"/>
          </p:nvPr>
        </p:nvSpPr>
        <p:spPr>
          <a:xfrm>
            <a:off x="829792" y="3251202"/>
            <a:ext cx="10489585" cy="515937"/>
          </a:xfrm>
        </p:spPr>
        <p:txBody>
          <a:bodyPr>
            <a:normAutofit/>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587147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497" y="1393825"/>
            <a:ext cx="5366411" cy="4351338"/>
          </a:xfrm>
        </p:spPr>
        <p:txBody>
          <a:bodyPr>
            <a:normAutofit/>
          </a:bodyPr>
          <a:lstStyle>
            <a:lvl1pPr marL="285036" indent="-285036" algn="l">
              <a:buFont typeface="Arial" charset="0"/>
              <a:buChar char="•"/>
              <a:defRPr sz="2394" i="0">
                <a:latin typeface="Calibri" panose="020F0502020204030204" pitchFamily="34" charset="0"/>
                <a:cs typeface="Calibri" panose="020F0502020204030204" pitchFamily="34" charset="0"/>
              </a:defRPr>
            </a:lvl1pPr>
            <a:lvl2pPr marL="741093" indent="-285036">
              <a:buFont typeface="Arial" charset="0"/>
              <a:buChar char="•"/>
              <a:defRPr sz="1995" i="0">
                <a:latin typeface="Calibri" panose="020F0502020204030204" pitchFamily="34" charset="0"/>
                <a:cs typeface="Calibri" panose="020F0502020204030204" pitchFamily="34" charset="0"/>
              </a:defRPr>
            </a:lvl2pPr>
            <a:lvl3pPr marL="1197150" indent="-285036">
              <a:buFont typeface="Arial" charset="0"/>
              <a:buChar char="•"/>
              <a:defRPr sz="1995" i="0">
                <a:latin typeface="Calibri" panose="020F0502020204030204" pitchFamily="34" charset="0"/>
                <a:cs typeface="Calibri" panose="020F0502020204030204" pitchFamily="34" charset="0"/>
              </a:defRPr>
            </a:lvl3pPr>
            <a:lvl4pPr marL="1653207" indent="-285036">
              <a:buFont typeface="Arial" charset="0"/>
              <a:buChar char="•"/>
              <a:defRPr sz="1795" i="0">
                <a:latin typeface="Calibri" panose="020F0502020204030204" pitchFamily="34" charset="0"/>
                <a:cs typeface="Calibri" panose="020F0502020204030204" pitchFamily="34" charset="0"/>
              </a:defRPr>
            </a:lvl4pPr>
            <a:lvl5pPr marL="2109264" indent="-285036">
              <a:buFont typeface="Arial" charset="0"/>
              <a:buChar char="•"/>
              <a:defRPr sz="1795"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0" y="1393825"/>
            <a:ext cx="5366411" cy="4351338"/>
          </a:xfrm>
        </p:spPr>
        <p:txBody>
          <a:bodyPr/>
          <a:lstStyle>
            <a:lvl1pPr marL="285036" indent="-285036" algn="l">
              <a:buFont typeface="Arial" charset="0"/>
              <a:buChar char="•"/>
              <a:defRPr i="0">
                <a:latin typeface="Calibri" panose="020F0502020204030204" pitchFamily="34" charset="0"/>
                <a:cs typeface="Calibri" panose="020F0502020204030204" pitchFamily="34" charset="0"/>
              </a:defRPr>
            </a:lvl1pPr>
            <a:lvl2pPr marL="741093" indent="-285036">
              <a:buFont typeface="Arial" charset="0"/>
              <a:buChar char="•"/>
              <a:defRPr i="0">
                <a:latin typeface="Calibri" panose="020F0502020204030204" pitchFamily="34" charset="0"/>
                <a:cs typeface="Calibri" panose="020F0502020204030204" pitchFamily="34" charset="0"/>
              </a:defRPr>
            </a:lvl2pPr>
            <a:lvl3pPr marL="1197150" indent="-285036">
              <a:buFont typeface="Arial" charset="0"/>
              <a:buChar char="•"/>
              <a:defRPr i="0">
                <a:latin typeface="Calibri" panose="020F0502020204030204" pitchFamily="34" charset="0"/>
                <a:cs typeface="Calibri" panose="020F0502020204030204" pitchFamily="34" charset="0"/>
              </a:defRPr>
            </a:lvl3pPr>
            <a:lvl4pPr marL="1653207" indent="-285036">
              <a:buFont typeface="Arial" charset="0"/>
              <a:buChar char="•"/>
              <a:defRPr i="0">
                <a:latin typeface="Calibri" panose="020F0502020204030204" pitchFamily="34" charset="0"/>
                <a:cs typeface="Calibri" panose="020F0502020204030204" pitchFamily="34" charset="0"/>
              </a:defRPr>
            </a:lvl4pPr>
            <a:lvl5pPr marL="2109264" indent="-285036">
              <a:buFont typeface="Arial" charset="0"/>
              <a:buChar char="•"/>
              <a:defRPr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51749659-AE72-A743-B090-566BB66AA2C6}"/>
              </a:ext>
            </a:extLst>
          </p:cNvPr>
          <p:cNvSpPr>
            <a:spLocks noGrp="1"/>
          </p:cNvSpPr>
          <p:nvPr>
            <p:ph type="body" sz="quarter" idx="12" hasCustomPrompt="1"/>
          </p:nvPr>
        </p:nvSpPr>
        <p:spPr>
          <a:xfrm>
            <a:off x="638497" y="5843253"/>
            <a:ext cx="10649209" cy="298450"/>
          </a:xfrm>
        </p:spPr>
        <p:txBody>
          <a:bodyPr anchor="b"/>
          <a:lstStyle>
            <a:lvl1pPr marL="0" indent="0" algn="l">
              <a:spcBef>
                <a:spcPts val="599"/>
              </a:spcBef>
              <a:buNone/>
              <a:defRPr sz="1197" i="0">
                <a:solidFill>
                  <a:schemeClr val="tx1"/>
                </a:solidFill>
                <a:latin typeface="+mn-lt"/>
              </a:defRPr>
            </a:lvl1pPr>
            <a:lvl2pPr>
              <a:defRPr sz="1197">
                <a:latin typeface="+mn-lt"/>
              </a:defRPr>
            </a:lvl2pPr>
            <a:lvl3pPr>
              <a:defRPr sz="1197">
                <a:latin typeface="+mn-lt"/>
              </a:defRPr>
            </a:lvl3pPr>
          </a:lstStyle>
          <a:p>
            <a:pPr lvl="0"/>
            <a:r>
              <a:rPr lang="en-US"/>
              <a:t>References Edit Master text styles</a:t>
            </a:r>
          </a:p>
        </p:txBody>
      </p:sp>
    </p:spTree>
    <p:extLst>
      <p:ext uri="{BB962C8B-B14F-4D97-AF65-F5344CB8AC3E}">
        <p14:creationId xmlns:p14="http://schemas.microsoft.com/office/powerpoint/2010/main" val="214098169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F2390C1A-D973-6E4C-B3C9-6C38C0195514}"/>
              </a:ext>
            </a:extLst>
          </p:cNvPr>
          <p:cNvSpPr>
            <a:spLocks noGrp="1"/>
          </p:cNvSpPr>
          <p:nvPr>
            <p:ph type="body" sz="quarter" idx="12" hasCustomPrompt="1"/>
          </p:nvPr>
        </p:nvSpPr>
        <p:spPr>
          <a:xfrm>
            <a:off x="638497" y="5843253"/>
            <a:ext cx="10649209" cy="298450"/>
          </a:xfrm>
        </p:spPr>
        <p:txBody>
          <a:bodyPr anchor="b"/>
          <a:lstStyle>
            <a:lvl1pPr marL="0" indent="0" algn="l">
              <a:spcBef>
                <a:spcPts val="599"/>
              </a:spcBef>
              <a:buNone/>
              <a:defRPr sz="1197" i="0">
                <a:solidFill>
                  <a:schemeClr val="tx1"/>
                </a:solidFill>
                <a:latin typeface="+mn-lt"/>
              </a:defRPr>
            </a:lvl1pPr>
            <a:lvl2pPr>
              <a:defRPr sz="1197">
                <a:latin typeface="+mn-lt"/>
              </a:defRPr>
            </a:lvl2pPr>
            <a:lvl3pPr>
              <a:defRPr sz="1197">
                <a:latin typeface="+mn-lt"/>
              </a:defRPr>
            </a:lvl3pPr>
          </a:lstStyle>
          <a:p>
            <a:pPr lvl="0"/>
            <a:r>
              <a:rPr lang="en-US"/>
              <a:t>References Edit Master text styles</a:t>
            </a:r>
          </a:p>
        </p:txBody>
      </p:sp>
    </p:spTree>
    <p:extLst>
      <p:ext uri="{BB962C8B-B14F-4D97-AF65-F5344CB8AC3E}">
        <p14:creationId xmlns:p14="http://schemas.microsoft.com/office/powerpoint/2010/main" val="21224526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normAutofit/>
          </a:bodyPr>
          <a:lstStyle>
            <a:lvl1pPr algn="ctr">
              <a:defRPr sz="5387"/>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i="1"/>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Tree>
    <p:extLst>
      <p:ext uri="{BB962C8B-B14F-4D97-AF65-F5344CB8AC3E}">
        <p14:creationId xmlns:p14="http://schemas.microsoft.com/office/powerpoint/2010/main" val="223835708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210E0-2779-4DC7-8E7A-0E634A7F5B21}"/>
              </a:ext>
            </a:extLst>
          </p:cNvPr>
          <p:cNvSpPr>
            <a:spLocks noGrp="1"/>
          </p:cNvSpPr>
          <p:nvPr>
            <p:ph type="dt" sz="half" idx="10"/>
          </p:nvPr>
        </p:nvSpPr>
        <p:spPr/>
        <p:txBody>
          <a:bodyPr/>
          <a:lstStyle/>
          <a:p>
            <a:fld id="{6429D014-DFE2-457B-B1D0-FFFD43038A75}" type="datetime1">
              <a:rPr lang="en-US" smtClean="0"/>
              <a:t>2/5/2022</a:t>
            </a:fld>
            <a:endParaRPr lang="en-US"/>
          </a:p>
        </p:txBody>
      </p:sp>
      <p:sp>
        <p:nvSpPr>
          <p:cNvPr id="3" name="Footer Placeholder 2">
            <a:extLst>
              <a:ext uri="{FF2B5EF4-FFF2-40B4-BE49-F238E27FC236}">
                <a16:creationId xmlns:a16="http://schemas.microsoft.com/office/drawing/2014/main" id="{9192058E-0107-4FD3-93F8-22F4FF7194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FD69A-FE78-4988-AAFA-3DE8BAEC6E81}"/>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spTree>
    <p:extLst>
      <p:ext uri="{BB962C8B-B14F-4D97-AF65-F5344CB8AC3E}">
        <p14:creationId xmlns:p14="http://schemas.microsoft.com/office/powerpoint/2010/main" val="38502681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94DD-AA5C-4433-B7FA-63355C76FE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79012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89" r="13829"/>
          <a:stretch/>
        </p:blipFill>
        <p:spPr>
          <a:xfrm>
            <a:off x="6853496" y="1365041"/>
            <a:ext cx="5308343"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4338" y="1"/>
            <a:ext cx="103575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2312744"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4" y="2520847"/>
            <a:ext cx="8433537"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7"/>
            <a:ext cx="5562089" cy="420564"/>
          </a:xfrm>
          <a:prstGeom prst="rect">
            <a:avLst/>
          </a:prstGeom>
          <a:solidFill>
            <a:srgbClr val="FBAB18"/>
          </a:solidFill>
        </p:spPr>
        <p:txBody>
          <a:bodyPr wrap="square" rtlCol="0">
            <a:spAutoFit/>
          </a:bodyPr>
          <a:lstStyle/>
          <a:p>
            <a:pPr marL="0" marR="0" lvl="0" indent="0" algn="l" defTabSz="1216122" rtl="0" eaLnBrk="0" fontAlgn="base" latinLnBrk="0" hangingPunct="0">
              <a:lnSpc>
                <a:spcPct val="100000"/>
              </a:lnSpc>
              <a:spcBef>
                <a:spcPct val="0"/>
              </a:spcBef>
              <a:spcAft>
                <a:spcPct val="0"/>
              </a:spcAft>
              <a:buClrTx/>
              <a:buSzTx/>
              <a:buFontTx/>
              <a:buNone/>
              <a:tabLst/>
              <a:defRPr/>
            </a:pPr>
            <a:r>
              <a:rPr lang="en-US" sz="2128">
                <a:solidFill>
                  <a:srgbClr val="2D2D2D"/>
                </a:solidFill>
                <a:latin typeface="Calibri" panose="020F0502020204030204" pitchFamily="34" charset="0"/>
                <a:cs typeface="Calibri" panose="020F0502020204030204" pitchFamily="34" charset="0"/>
              </a:rPr>
              <a:t>For more information: </a:t>
            </a:r>
            <a:r>
              <a:rPr lang="en-US" sz="2128" b="1">
                <a:solidFill>
                  <a:srgbClr val="2D2D2D"/>
                </a:solidFill>
                <a:latin typeface="Calibri" panose="020F0502020204030204" pitchFamily="34" charset="0"/>
                <a:cs typeface="Calibri" panose="020F050202020403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1"/>
            <a:ext cx="1804337" cy="1194093"/>
          </a:xfrm>
          <a:prstGeom prst="rect">
            <a:avLst/>
          </a:prstGeom>
        </p:spPr>
      </p:pic>
    </p:spTree>
    <p:extLst>
      <p:ext uri="{BB962C8B-B14F-4D97-AF65-F5344CB8AC3E}">
        <p14:creationId xmlns:p14="http://schemas.microsoft.com/office/powerpoint/2010/main" val="3457847322"/>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59E496D3-815D-4CA5-99A8-052C2A9920D6}"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22391194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3837746554"/>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E496D3-815D-4CA5-99A8-052C2A9920D6}"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349799815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E496D3-815D-4CA5-99A8-052C2A9920D6}"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42906718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E496D3-815D-4CA5-99A8-052C2A9920D6}"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328568032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E496D3-815D-4CA5-99A8-052C2A9920D6}" type="datetimeFigureOut">
              <a:rPr lang="en-US" smtClean="0"/>
              <a:t>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297995930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E496D3-815D-4CA5-99A8-052C2A9920D6}" type="datetimeFigureOut">
              <a:rPr lang="en-US" smtClean="0"/>
              <a:t>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19611393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496D3-815D-4CA5-99A8-052C2A9920D6}" type="datetimeFigureOut">
              <a:rPr lang="en-US" smtClean="0"/>
              <a:t>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34465341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59E496D3-815D-4CA5-99A8-052C2A9920D6}"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215939561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59E496D3-815D-4CA5-99A8-052C2A9920D6}"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409864406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E496D3-815D-4CA5-99A8-052C2A9920D6}"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346241681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E496D3-815D-4CA5-99A8-052C2A9920D6}"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E596AB-5FEA-4893-9347-9A71B7948D66}" type="slidenum">
              <a:rPr lang="en-US" smtClean="0"/>
              <a:t>‹#›</a:t>
            </a:fld>
            <a:endParaRPr lang="en-US"/>
          </a:p>
        </p:txBody>
      </p:sp>
    </p:spTree>
    <p:extLst>
      <p:ext uri="{BB962C8B-B14F-4D97-AF65-F5344CB8AC3E}">
        <p14:creationId xmlns:p14="http://schemas.microsoft.com/office/powerpoint/2010/main" val="3521669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1827432080"/>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V1_Title Slide">
    <p:spTree>
      <p:nvGrpSpPr>
        <p:cNvPr id="1" name=""/>
        <p:cNvGrpSpPr/>
        <p:nvPr/>
      </p:nvGrpSpPr>
      <p:grpSpPr>
        <a:xfrm>
          <a:off x="0" y="0"/>
          <a:ext cx="0" cy="0"/>
          <a:chOff x="0" y="0"/>
          <a:chExt cx="0" cy="0"/>
        </a:xfrm>
      </p:grpSpPr>
      <p:sp>
        <p:nvSpPr>
          <p:cNvPr id="14" name="Rectangle 13"/>
          <p:cNvSpPr/>
          <p:nvPr userDrawn="1"/>
        </p:nvSpPr>
        <p:spPr>
          <a:xfrm>
            <a:off x="0" y="5822950"/>
            <a:ext cx="12161838" cy="1066800"/>
          </a:xfrm>
          <a:prstGeom prst="rect">
            <a:avLst/>
          </a:prstGeom>
          <a:solidFill>
            <a:srgbClr val="122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057"/>
            <a:endParaRPr lang="en-US" sz="1795">
              <a:solidFill>
                <a:prstClr val="white"/>
              </a:solidFill>
            </a:endParaRPr>
          </a:p>
        </p:txBody>
      </p:sp>
      <p:sp>
        <p:nvSpPr>
          <p:cNvPr id="8" name="Footer Placeholder 4"/>
          <p:cNvSpPr>
            <a:spLocks noGrp="1"/>
          </p:cNvSpPr>
          <p:nvPr>
            <p:ph type="ftr" sz="quarter" idx="3"/>
          </p:nvPr>
        </p:nvSpPr>
        <p:spPr>
          <a:xfrm>
            <a:off x="608092" y="6356352"/>
            <a:ext cx="7398451" cy="365125"/>
          </a:xfrm>
          <a:prstGeom prst="rect">
            <a:avLst/>
          </a:prstGeom>
        </p:spPr>
        <p:txBody>
          <a:bodyPr vert="horz" lIns="91440" tIns="45720" rIns="91440" bIns="45720" rtlCol="0" anchor="ctr"/>
          <a:lstStyle>
            <a:lvl1pPr algn="l">
              <a:defRPr sz="1197" i="1">
                <a:solidFill>
                  <a:schemeClr val="bg1"/>
                </a:solidFill>
              </a:defRPr>
            </a:lvl1pPr>
          </a:lstStyle>
          <a:p>
            <a:endParaRPr lang="en-US">
              <a:solidFill>
                <a:prstClr val="white"/>
              </a:solidFill>
            </a:endParaRPr>
          </a:p>
        </p:txBody>
      </p:sp>
    </p:spTree>
    <p:extLst>
      <p:ext uri="{BB962C8B-B14F-4D97-AF65-F5344CB8AC3E}">
        <p14:creationId xmlns:p14="http://schemas.microsoft.com/office/powerpoint/2010/main" val="79741280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_V1_Content Slide">
    <p:spTree>
      <p:nvGrpSpPr>
        <p:cNvPr id="1" name=""/>
        <p:cNvGrpSpPr/>
        <p:nvPr/>
      </p:nvGrpSpPr>
      <p:grpSpPr>
        <a:xfrm>
          <a:off x="0" y="0"/>
          <a:ext cx="0" cy="0"/>
          <a:chOff x="0" y="0"/>
          <a:chExt cx="0" cy="0"/>
        </a:xfrm>
      </p:grpSpPr>
      <p:sp>
        <p:nvSpPr>
          <p:cNvPr id="12" name="Rectangle 11"/>
          <p:cNvSpPr/>
          <p:nvPr userDrawn="1"/>
        </p:nvSpPr>
        <p:spPr>
          <a:xfrm>
            <a:off x="0" y="5791200"/>
            <a:ext cx="12161838" cy="1066800"/>
          </a:xfrm>
          <a:prstGeom prst="rect">
            <a:avLst/>
          </a:prstGeom>
          <a:solidFill>
            <a:srgbClr val="122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057"/>
            <a:endParaRPr lang="en-US" sz="1795">
              <a:solidFill>
                <a:prstClr val="white"/>
              </a:solidFill>
            </a:endParaRPr>
          </a:p>
        </p:txBody>
      </p:sp>
      <p:pic>
        <p:nvPicPr>
          <p:cNvPr id="13" name="Picture 12" descr="EmoryHealthcare-rev.eps"/>
          <p:cNvPicPr>
            <a:picLocks noChangeAspect="1"/>
          </p:cNvPicPr>
          <p:nvPr userDrawn="1"/>
        </p:nvPicPr>
        <p:blipFill>
          <a:blip r:embed="rId2"/>
          <a:stretch>
            <a:fillRect/>
          </a:stretch>
        </p:blipFill>
        <p:spPr>
          <a:xfrm>
            <a:off x="9577679" y="5943602"/>
            <a:ext cx="1976068" cy="514569"/>
          </a:xfrm>
          <a:prstGeom prst="rect">
            <a:avLst/>
          </a:prstGeom>
        </p:spPr>
      </p:pic>
      <p:sp>
        <p:nvSpPr>
          <p:cNvPr id="6" name="Title 5"/>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0"/>
          </p:nvPr>
        </p:nvSpPr>
        <p:spPr>
          <a:xfrm>
            <a:off x="608092" y="1587500"/>
            <a:ext cx="1094565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3"/>
          </p:nvPr>
        </p:nvSpPr>
        <p:spPr>
          <a:xfrm>
            <a:off x="608092" y="6356352"/>
            <a:ext cx="7398451" cy="365125"/>
          </a:xfrm>
          <a:prstGeom prst="rect">
            <a:avLst/>
          </a:prstGeom>
        </p:spPr>
        <p:txBody>
          <a:bodyPr vert="horz" lIns="91440" tIns="45720" rIns="91440" bIns="45720" rtlCol="0" anchor="ctr"/>
          <a:lstStyle>
            <a:lvl1pPr algn="l">
              <a:defRPr sz="1197" i="1">
                <a:solidFill>
                  <a:schemeClr val="bg1"/>
                </a:solidFill>
              </a:defRPr>
            </a:lvl1pPr>
          </a:lstStyle>
          <a:p>
            <a:endParaRPr lang="en-US">
              <a:solidFill>
                <a:prstClr val="white"/>
              </a:solidFill>
            </a:endParaRPr>
          </a:p>
        </p:txBody>
      </p:sp>
    </p:spTree>
    <p:extLst>
      <p:ext uri="{BB962C8B-B14F-4D97-AF65-F5344CB8AC3E}">
        <p14:creationId xmlns:p14="http://schemas.microsoft.com/office/powerpoint/2010/main" val="154400780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PPT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2" name="Title 1"/>
          <p:cNvSpPr>
            <a:spLocks noGrp="1"/>
          </p:cNvSpPr>
          <p:nvPr>
            <p:ph type="ctrTitle"/>
          </p:nvPr>
        </p:nvSpPr>
        <p:spPr>
          <a:xfrm>
            <a:off x="1000254" y="518055"/>
            <a:ext cx="8086095" cy="648135"/>
          </a:xfrm>
        </p:spPr>
        <p:txBody>
          <a:bodyPr>
            <a:normAutofit/>
          </a:bodyPr>
          <a:lstStyle>
            <a:lvl1pPr algn="l">
              <a:lnSpc>
                <a:spcPts val="3700"/>
              </a:lnSpc>
              <a:defRPr sz="3600">
                <a:solidFill>
                  <a:srgbClr val="443D3E"/>
                </a:solidFill>
              </a:defRPr>
            </a:lvl1pPr>
          </a:lstStyle>
          <a:p>
            <a:r>
              <a:rPr lang="en-US"/>
              <a:t>Click to edit Master title style</a:t>
            </a:r>
          </a:p>
        </p:txBody>
      </p:sp>
      <p:sp>
        <p:nvSpPr>
          <p:cNvPr id="3" name="Subtitle 2"/>
          <p:cNvSpPr>
            <a:spLocks noGrp="1"/>
          </p:cNvSpPr>
          <p:nvPr>
            <p:ph type="subTitle" idx="1"/>
          </p:nvPr>
        </p:nvSpPr>
        <p:spPr>
          <a:xfrm>
            <a:off x="1000254" y="1239662"/>
            <a:ext cx="6298819" cy="443649"/>
          </a:xfrm>
          <a:prstGeom prst="rect">
            <a:avLst/>
          </a:prstGeom>
        </p:spPr>
        <p:txBody>
          <a:bodyPr>
            <a:noAutofit/>
          </a:bodyPr>
          <a:lstStyle>
            <a:lvl1pPr marL="0" indent="0" algn="l">
              <a:buNone/>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 Placeholder 7"/>
          <p:cNvSpPr>
            <a:spLocks noGrp="1"/>
          </p:cNvSpPr>
          <p:nvPr>
            <p:ph type="body" sz="quarter" idx="14" hasCustomPrompt="1"/>
          </p:nvPr>
        </p:nvSpPr>
        <p:spPr>
          <a:xfrm>
            <a:off x="1000254" y="2335870"/>
            <a:ext cx="6298819" cy="975601"/>
          </a:xfrm>
        </p:spPr>
        <p:txBody>
          <a:bodyPr>
            <a:normAutofit/>
          </a:bodyPr>
          <a:lstStyle>
            <a:lvl1pPr algn="l">
              <a:lnSpc>
                <a:spcPts val="1850"/>
              </a:lnSpc>
              <a:spcAft>
                <a:spcPts val="0"/>
              </a:spcAft>
              <a:defRPr sz="1500" baseline="0">
                <a:solidFill>
                  <a:schemeClr val="accent5"/>
                </a:solidFill>
              </a:defRPr>
            </a:lvl1pPr>
          </a:lstStyle>
          <a:p>
            <a:pPr lvl="0"/>
            <a:r>
              <a:rPr lang="en-US"/>
              <a:t>Click to add Name</a:t>
            </a:r>
            <a:br>
              <a:rPr lang="en-US"/>
            </a:br>
            <a:r>
              <a:rPr lang="en-US"/>
              <a:t>Title</a:t>
            </a:r>
            <a:br>
              <a:rPr lang="en-US"/>
            </a:br>
            <a:r>
              <a:rPr lang="en-US"/>
              <a:t>Date</a:t>
            </a:r>
          </a:p>
        </p:txBody>
      </p:sp>
    </p:spTree>
    <p:extLst>
      <p:ext uri="{BB962C8B-B14F-4D97-AF65-F5344CB8AC3E}">
        <p14:creationId xmlns:p14="http://schemas.microsoft.com/office/powerpoint/2010/main" val="345729563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Breaker Page Blue">
    <p:spTree>
      <p:nvGrpSpPr>
        <p:cNvPr id="1" name=""/>
        <p:cNvGrpSpPr/>
        <p:nvPr/>
      </p:nvGrpSpPr>
      <p:grpSpPr>
        <a:xfrm>
          <a:off x="0" y="0"/>
          <a:ext cx="0" cy="0"/>
          <a:chOff x="0" y="0"/>
          <a:chExt cx="0" cy="0"/>
        </a:xfrm>
      </p:grpSpPr>
      <p:pic>
        <p:nvPicPr>
          <p:cNvPr id="5" name="Picture 4" descr="Burgund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8"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
        <p:nvSpPr>
          <p:cNvPr id="11" name="Title 1"/>
          <p:cNvSpPr>
            <a:spLocks noGrp="1"/>
          </p:cNvSpPr>
          <p:nvPr>
            <p:ph type="title"/>
          </p:nvPr>
        </p:nvSpPr>
        <p:spPr>
          <a:xfrm>
            <a:off x="1052991" y="743540"/>
            <a:ext cx="6481382" cy="1794259"/>
          </a:xfrm>
        </p:spPr>
        <p:txBody>
          <a:bodyPr>
            <a:normAutofit/>
          </a:bodyPr>
          <a:lstStyle>
            <a:lvl1pPr marL="0" indent="0">
              <a:lnSpc>
                <a:spcPts val="3500"/>
              </a:lnSpc>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85837782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2_Breaker Page Blue">
    <p:spTree>
      <p:nvGrpSpPr>
        <p:cNvPr id="1" name=""/>
        <p:cNvGrpSpPr/>
        <p:nvPr/>
      </p:nvGrpSpPr>
      <p:grpSpPr>
        <a:xfrm>
          <a:off x="0" y="0"/>
          <a:ext cx="0" cy="0"/>
          <a:chOff x="0" y="0"/>
          <a:chExt cx="0" cy="0"/>
        </a:xfrm>
      </p:grpSpPr>
      <p:pic>
        <p:nvPicPr>
          <p:cNvPr id="6" name="Picture 5" descr="G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8"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
        <p:nvSpPr>
          <p:cNvPr id="11" name="Title 1"/>
          <p:cNvSpPr>
            <a:spLocks noGrp="1"/>
          </p:cNvSpPr>
          <p:nvPr>
            <p:ph type="title"/>
          </p:nvPr>
        </p:nvSpPr>
        <p:spPr>
          <a:xfrm>
            <a:off x="1052991" y="743540"/>
            <a:ext cx="6481382" cy="1794259"/>
          </a:xfrm>
        </p:spPr>
        <p:txBody>
          <a:bodyPr>
            <a:normAutofit/>
          </a:bodyPr>
          <a:lstStyle>
            <a:lvl1pPr marL="0" indent="0">
              <a:lnSpc>
                <a:spcPts val="3500"/>
              </a:lnSpc>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65043213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Breaker Page Green">
    <p:spTree>
      <p:nvGrpSpPr>
        <p:cNvPr id="1" name=""/>
        <p:cNvGrpSpPr/>
        <p:nvPr/>
      </p:nvGrpSpPr>
      <p:grpSpPr>
        <a:xfrm>
          <a:off x="0" y="0"/>
          <a:ext cx="0" cy="0"/>
          <a:chOff x="0" y="0"/>
          <a:chExt cx="0" cy="0"/>
        </a:xfrm>
      </p:grpSpPr>
      <p:pic>
        <p:nvPicPr>
          <p:cNvPr id="14" name="Picture 13" descr="Bl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2" name="Title 1"/>
          <p:cNvSpPr>
            <a:spLocks noGrp="1"/>
          </p:cNvSpPr>
          <p:nvPr>
            <p:ph type="title"/>
          </p:nvPr>
        </p:nvSpPr>
        <p:spPr>
          <a:xfrm>
            <a:off x="1052990" y="743545"/>
            <a:ext cx="6481382" cy="1794259"/>
          </a:xfrm>
        </p:spPr>
        <p:txBody>
          <a:bodyPr>
            <a:normAutofit/>
          </a:bodyPr>
          <a:lstStyle>
            <a:lvl1pPr marL="0" indent="0">
              <a:lnSpc>
                <a:spcPts val="3500"/>
              </a:lnSpc>
              <a:defRPr sz="3200">
                <a:solidFill>
                  <a:schemeClr val="bg1"/>
                </a:solidFill>
              </a:defRPr>
            </a:lvl1pPr>
          </a:lstStyle>
          <a:p>
            <a:r>
              <a:rPr lang="en-US"/>
              <a:t>Click to edit Master title style</a:t>
            </a:r>
          </a:p>
        </p:txBody>
      </p:sp>
      <p:sp>
        <p:nvSpPr>
          <p:cNvPr id="7"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9370078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1_Breaker Page Blue">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8"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
        <p:nvSpPr>
          <p:cNvPr id="11" name="Title 1"/>
          <p:cNvSpPr>
            <a:spLocks noGrp="1"/>
          </p:cNvSpPr>
          <p:nvPr>
            <p:ph type="title"/>
          </p:nvPr>
        </p:nvSpPr>
        <p:spPr>
          <a:xfrm>
            <a:off x="1053000" y="743545"/>
            <a:ext cx="6481382" cy="1794259"/>
          </a:xfrm>
        </p:spPr>
        <p:txBody>
          <a:bodyPr>
            <a:normAutofit/>
          </a:bodyPr>
          <a:lstStyle>
            <a:lvl1pPr marL="0" indent="0">
              <a:lnSpc>
                <a:spcPts val="3500"/>
              </a:lnSpc>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87148014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08092" y="451404"/>
            <a:ext cx="10945654" cy="610765"/>
          </a:xfrm>
        </p:spPr>
        <p:txBody>
          <a:bodyPr/>
          <a:lstStyle>
            <a:lvl1pPr>
              <a:defRPr/>
            </a:lvl1pPr>
          </a:lstStyle>
          <a:p>
            <a:r>
              <a:rPr lang="en-US"/>
              <a:t>Click to edit Master title style</a:t>
            </a:r>
          </a:p>
        </p:txBody>
      </p:sp>
      <p:sp>
        <p:nvSpPr>
          <p:cNvPr id="11"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
        <p:nvSpPr>
          <p:cNvPr id="12" name="Content Placeholder 11"/>
          <p:cNvSpPr>
            <a:spLocks noGrp="1"/>
          </p:cNvSpPr>
          <p:nvPr>
            <p:ph sz="quarter" idx="12"/>
          </p:nvPr>
        </p:nvSpPr>
        <p:spPr>
          <a:xfrm>
            <a:off x="608092" y="1411521"/>
            <a:ext cx="10945654" cy="4339493"/>
          </a:xfrm>
        </p:spPr>
        <p:txBody>
          <a:bodyPr/>
          <a:lstStyle>
            <a:lvl1pPr>
              <a:defRPr sz="2800"/>
            </a:lvl1pPr>
            <a:lvl3pPr marL="569913" indent="-230188">
              <a:spcAft>
                <a:spcPts val="600"/>
              </a:spcAft>
              <a:buSzPct val="100000"/>
              <a:defRPr/>
            </a:lvl3pPr>
            <a:lvl4pPr marL="919163" indent="-230188">
              <a:spcAft>
                <a:spcPts val="600"/>
              </a:spcAft>
              <a:tabLst/>
              <a:defRPr/>
            </a:lvl4pPr>
            <a:lvl5pPr>
              <a:spcAft>
                <a:spcPts val="600"/>
              </a:spcAft>
              <a:defRPr baseline="0"/>
            </a:lvl5pPr>
            <a:lvl6pPr marL="2286000" indent="-225425">
              <a:spcAft>
                <a:spcPts val="600"/>
              </a:spcAft>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4219352" y="6501910"/>
            <a:ext cx="5101198" cy="249201"/>
          </a:xfrm>
          <a:prstGeom prst="rect">
            <a:avLst/>
          </a:prstGeom>
        </p:spPr>
        <p:txBody>
          <a:bodyPr/>
          <a:lstStyle>
            <a:lvl1pPr algn="l">
              <a:defRPr sz="600">
                <a:solidFill>
                  <a:schemeClr val="bg1"/>
                </a:solidFill>
              </a:defRPr>
            </a:lvl1pPr>
          </a:lstStyle>
          <a:p>
            <a:endParaRPr lang="en-US">
              <a:solidFill>
                <a:prstClr val="white"/>
              </a:solidFill>
            </a:endParaRPr>
          </a:p>
        </p:txBody>
      </p:sp>
    </p:spTree>
    <p:extLst>
      <p:ext uri="{BB962C8B-B14F-4D97-AF65-F5344CB8AC3E}">
        <p14:creationId xmlns:p14="http://schemas.microsoft.com/office/powerpoint/2010/main" val="164362893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1_Content Page">
    <p:spTree>
      <p:nvGrpSpPr>
        <p:cNvPr id="1" name=""/>
        <p:cNvGrpSpPr/>
        <p:nvPr/>
      </p:nvGrpSpPr>
      <p:grpSpPr>
        <a:xfrm>
          <a:off x="0" y="0"/>
          <a:ext cx="0" cy="0"/>
          <a:chOff x="0" y="0"/>
          <a:chExt cx="0" cy="0"/>
        </a:xfrm>
      </p:grpSpPr>
      <p:sp>
        <p:nvSpPr>
          <p:cNvPr id="8" name="Rectangle 7"/>
          <p:cNvSpPr/>
          <p:nvPr/>
        </p:nvSpPr>
        <p:spPr>
          <a:xfrm>
            <a:off x="0" y="1215087"/>
            <a:ext cx="12161838" cy="5182417"/>
          </a:xfrm>
          <a:prstGeom prst="rect">
            <a:avLst/>
          </a:prstGeom>
          <a:solidFill>
            <a:srgbClr val="E1DD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4" name="Picture 3" descr="Bottom of P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9360"/>
            <a:ext cx="12161838" cy="548640"/>
          </a:xfrm>
          <a:prstGeom prst="rect">
            <a:avLst/>
          </a:prstGeom>
        </p:spPr>
      </p:pic>
      <p:sp>
        <p:nvSpPr>
          <p:cNvPr id="2" name="Title 1"/>
          <p:cNvSpPr>
            <a:spLocks noGrp="1"/>
          </p:cNvSpPr>
          <p:nvPr>
            <p:ph type="title"/>
          </p:nvPr>
        </p:nvSpPr>
        <p:spPr>
          <a:xfrm>
            <a:off x="608092" y="451404"/>
            <a:ext cx="10945654" cy="610765"/>
          </a:xfrm>
        </p:spPr>
        <p:txBody>
          <a:bodyPr/>
          <a:lstStyle>
            <a:lvl1pPr>
              <a:defRPr/>
            </a:lvl1pPr>
          </a:lstStyle>
          <a:p>
            <a:r>
              <a:rPr lang="en-US"/>
              <a:t>Click to edit Master title style</a:t>
            </a:r>
          </a:p>
        </p:txBody>
      </p:sp>
      <p:sp>
        <p:nvSpPr>
          <p:cNvPr id="11"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
        <p:nvSpPr>
          <p:cNvPr id="12" name="Content Placeholder 11"/>
          <p:cNvSpPr>
            <a:spLocks noGrp="1"/>
          </p:cNvSpPr>
          <p:nvPr>
            <p:ph sz="quarter" idx="12"/>
          </p:nvPr>
        </p:nvSpPr>
        <p:spPr>
          <a:xfrm>
            <a:off x="608092" y="1411521"/>
            <a:ext cx="10945654" cy="4339493"/>
          </a:xfrm>
        </p:spPr>
        <p:txBody>
          <a:bodyPr/>
          <a:lstStyle>
            <a:lvl1pPr>
              <a:defRPr sz="2800"/>
            </a:lvl1pPr>
            <a:lvl3pPr marL="569913" indent="-230188">
              <a:spcAft>
                <a:spcPts val="600"/>
              </a:spcAft>
              <a:buSzPct val="100000"/>
              <a:defRPr/>
            </a:lvl3pPr>
            <a:lvl4pPr marL="919163" indent="-230188">
              <a:spcAft>
                <a:spcPts val="600"/>
              </a:spcAft>
              <a:tabLst/>
              <a:defRPr/>
            </a:lvl4pPr>
            <a:lvl5pPr>
              <a:spcAft>
                <a:spcPts val="600"/>
              </a:spcAft>
              <a:defRPr baseline="0"/>
            </a:lvl5pPr>
            <a:lvl6pPr marL="2286000" indent="-225425">
              <a:spcAft>
                <a:spcPts val="600"/>
              </a:spcAft>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4219352" y="6501910"/>
            <a:ext cx="5101198" cy="249201"/>
          </a:xfrm>
          <a:prstGeom prst="rect">
            <a:avLst/>
          </a:prstGeom>
        </p:spPr>
        <p:txBody>
          <a:bodyPr/>
          <a:lstStyle>
            <a:lvl1pPr algn="l">
              <a:defRPr sz="600">
                <a:solidFill>
                  <a:schemeClr val="bg1"/>
                </a:solidFill>
              </a:defRPr>
            </a:lvl1pPr>
          </a:lstStyle>
          <a:p>
            <a:endParaRPr lang="en-US">
              <a:solidFill>
                <a:prstClr val="white"/>
              </a:solidFill>
            </a:endParaRPr>
          </a:p>
        </p:txBody>
      </p:sp>
    </p:spTree>
    <p:extLst>
      <p:ext uri="{BB962C8B-B14F-4D97-AF65-F5344CB8AC3E}">
        <p14:creationId xmlns:p14="http://schemas.microsoft.com/office/powerpoint/2010/main" val="235328647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6"/>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6"/>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
        <p:nvSpPr>
          <p:cNvPr id="7" name="Footer Placeholder 2"/>
          <p:cNvSpPr>
            <a:spLocks noGrp="1"/>
          </p:cNvSpPr>
          <p:nvPr>
            <p:ph type="ftr" sz="quarter" idx="3"/>
          </p:nvPr>
        </p:nvSpPr>
        <p:spPr>
          <a:xfrm>
            <a:off x="4352070" y="6501910"/>
            <a:ext cx="5101198" cy="249201"/>
          </a:xfrm>
          <a:prstGeom prst="rect">
            <a:avLst/>
          </a:prstGeom>
        </p:spPr>
        <p:txBody>
          <a:bodyPr/>
          <a:lstStyle>
            <a:lvl1pPr algn="l">
              <a:defRPr sz="600">
                <a:solidFill>
                  <a:schemeClr val="bg1"/>
                </a:solidFill>
              </a:defRPr>
            </a:lvl1pPr>
          </a:lstStyle>
          <a:p>
            <a:endParaRPr lang="en-US">
              <a:solidFill>
                <a:prstClr val="white"/>
              </a:solidFill>
            </a:endParaRPr>
          </a:p>
        </p:txBody>
      </p:sp>
    </p:spTree>
    <p:extLst>
      <p:ext uri="{BB962C8B-B14F-4D97-AF65-F5344CB8AC3E}">
        <p14:creationId xmlns:p14="http://schemas.microsoft.com/office/powerpoint/2010/main" val="3751226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2038713349"/>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4"/>
            <a:ext cx="5373591"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56" y="1535114"/>
            <a:ext cx="5375701"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5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p:cNvSpPr>
            <a:spLocks noGrp="1"/>
          </p:cNvSpPr>
          <p:nvPr>
            <p:ph type="sldNum" sz="quarter" idx="11"/>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
        <p:nvSpPr>
          <p:cNvPr id="9" name="Footer Placeholder 2"/>
          <p:cNvSpPr>
            <a:spLocks noGrp="1"/>
          </p:cNvSpPr>
          <p:nvPr>
            <p:ph type="ftr" sz="quarter" idx="12"/>
          </p:nvPr>
        </p:nvSpPr>
        <p:spPr>
          <a:xfrm>
            <a:off x="4352070" y="6501910"/>
            <a:ext cx="5101198" cy="249201"/>
          </a:xfrm>
          <a:prstGeom prst="rect">
            <a:avLst/>
          </a:prstGeom>
        </p:spPr>
        <p:txBody>
          <a:bodyPr/>
          <a:lstStyle>
            <a:lvl1pPr algn="l">
              <a:defRPr sz="600">
                <a:solidFill>
                  <a:schemeClr val="bg1"/>
                </a:solidFill>
              </a:defRPr>
            </a:lvl1pPr>
          </a:lstStyle>
          <a:p>
            <a:endParaRPr lang="en-US">
              <a:solidFill>
                <a:prstClr val="white"/>
              </a:solidFill>
            </a:endParaRPr>
          </a:p>
        </p:txBody>
      </p:sp>
    </p:spTree>
    <p:extLst>
      <p:ext uri="{BB962C8B-B14F-4D97-AF65-F5344CB8AC3E}">
        <p14:creationId xmlns:p14="http://schemas.microsoft.com/office/powerpoint/2010/main" val="387737605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7" name="Picture 6" descr="Closing Slide 16-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11" name="Slide Number Placeholder 6"/>
          <p:cNvSpPr>
            <a:spLocks noGrp="1"/>
          </p:cNvSpPr>
          <p:nvPr>
            <p:ph type="sldNum" sz="quarter" idx="11"/>
          </p:nvPr>
        </p:nvSpPr>
        <p:spPr>
          <a:xfrm>
            <a:off x="11180807" y="6330261"/>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14912931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PPT Cover SJMAA.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2" name="Title 1"/>
          <p:cNvSpPr>
            <a:spLocks noGrp="1"/>
          </p:cNvSpPr>
          <p:nvPr>
            <p:ph type="ctrTitle"/>
          </p:nvPr>
        </p:nvSpPr>
        <p:spPr>
          <a:xfrm>
            <a:off x="1000254" y="518053"/>
            <a:ext cx="8086095" cy="648134"/>
          </a:xfrm>
        </p:spPr>
        <p:txBody>
          <a:bodyPr>
            <a:normAutofit/>
          </a:bodyPr>
          <a:lstStyle>
            <a:lvl1pPr algn="l">
              <a:lnSpc>
                <a:spcPts val="3700"/>
              </a:lnSpc>
              <a:defRPr sz="3600">
                <a:solidFill>
                  <a:srgbClr val="443D3E"/>
                </a:solidFill>
              </a:defRPr>
            </a:lvl1pPr>
          </a:lstStyle>
          <a:p>
            <a:r>
              <a:rPr lang="en-US"/>
              <a:t>Click to edit Master title style</a:t>
            </a:r>
          </a:p>
        </p:txBody>
      </p:sp>
      <p:sp>
        <p:nvSpPr>
          <p:cNvPr id="3" name="Subtitle 2"/>
          <p:cNvSpPr>
            <a:spLocks noGrp="1"/>
          </p:cNvSpPr>
          <p:nvPr>
            <p:ph type="subTitle" idx="1"/>
          </p:nvPr>
        </p:nvSpPr>
        <p:spPr>
          <a:xfrm>
            <a:off x="1000254" y="1239644"/>
            <a:ext cx="6298819" cy="443649"/>
          </a:xfrm>
          <a:prstGeom prst="rect">
            <a:avLst/>
          </a:prstGeom>
        </p:spPr>
        <p:txBody>
          <a:bodyPr>
            <a:noAutofit/>
          </a:bodyPr>
          <a:lstStyle>
            <a:lvl1pPr marL="0" indent="0" algn="l">
              <a:buNone/>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 Placeholder 7"/>
          <p:cNvSpPr>
            <a:spLocks noGrp="1"/>
          </p:cNvSpPr>
          <p:nvPr>
            <p:ph type="body" sz="quarter" idx="14" hasCustomPrompt="1"/>
          </p:nvPr>
        </p:nvSpPr>
        <p:spPr>
          <a:xfrm>
            <a:off x="1000254" y="2335853"/>
            <a:ext cx="6298819" cy="975601"/>
          </a:xfrm>
        </p:spPr>
        <p:txBody>
          <a:bodyPr>
            <a:normAutofit/>
          </a:bodyPr>
          <a:lstStyle>
            <a:lvl1pPr algn="l">
              <a:lnSpc>
                <a:spcPts val="1850"/>
              </a:lnSpc>
              <a:spcAft>
                <a:spcPts val="0"/>
              </a:spcAft>
              <a:defRPr sz="1500" baseline="0">
                <a:solidFill>
                  <a:schemeClr val="accent5"/>
                </a:solidFill>
              </a:defRPr>
            </a:lvl1pPr>
          </a:lstStyle>
          <a:p>
            <a:pPr lvl="0"/>
            <a:r>
              <a:rPr lang="en-US"/>
              <a:t>Click to add Name</a:t>
            </a:r>
            <a:br>
              <a:rPr lang="en-US"/>
            </a:br>
            <a:r>
              <a:rPr lang="en-US"/>
              <a:t>Title</a:t>
            </a:r>
            <a:br>
              <a:rPr lang="en-US"/>
            </a:br>
            <a:r>
              <a:rPr lang="en-US"/>
              <a:t>Date</a:t>
            </a:r>
          </a:p>
        </p:txBody>
      </p:sp>
    </p:spTree>
    <p:extLst>
      <p:ext uri="{BB962C8B-B14F-4D97-AF65-F5344CB8AC3E}">
        <p14:creationId xmlns:p14="http://schemas.microsoft.com/office/powerpoint/2010/main" val="25059920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Breaker Page Blue">
    <p:spTree>
      <p:nvGrpSpPr>
        <p:cNvPr id="1" name=""/>
        <p:cNvGrpSpPr/>
        <p:nvPr/>
      </p:nvGrpSpPr>
      <p:grpSpPr>
        <a:xfrm>
          <a:off x="0" y="0"/>
          <a:ext cx="0" cy="0"/>
          <a:chOff x="0" y="0"/>
          <a:chExt cx="0" cy="0"/>
        </a:xfrm>
      </p:grpSpPr>
      <p:pic>
        <p:nvPicPr>
          <p:cNvPr id="5" name="Picture 4" descr="Burgundy.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8"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
        <p:nvSpPr>
          <p:cNvPr id="11" name="Title 1"/>
          <p:cNvSpPr>
            <a:spLocks noGrp="1"/>
          </p:cNvSpPr>
          <p:nvPr>
            <p:ph type="title"/>
          </p:nvPr>
        </p:nvSpPr>
        <p:spPr>
          <a:xfrm>
            <a:off x="1052991" y="743539"/>
            <a:ext cx="6481382" cy="1794258"/>
          </a:xfrm>
        </p:spPr>
        <p:txBody>
          <a:bodyPr>
            <a:normAutofit/>
          </a:bodyPr>
          <a:lstStyle>
            <a:lvl1pPr marL="0" indent="0">
              <a:lnSpc>
                <a:spcPts val="3500"/>
              </a:lnSpc>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45312968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2_Breaker Page Blue">
    <p:spTree>
      <p:nvGrpSpPr>
        <p:cNvPr id="1" name=""/>
        <p:cNvGrpSpPr/>
        <p:nvPr/>
      </p:nvGrpSpPr>
      <p:grpSpPr>
        <a:xfrm>
          <a:off x="0" y="0"/>
          <a:ext cx="0" cy="0"/>
          <a:chOff x="0" y="0"/>
          <a:chExt cx="0" cy="0"/>
        </a:xfrm>
      </p:grpSpPr>
      <p:pic>
        <p:nvPicPr>
          <p:cNvPr id="6" name="Picture 5" descr="Gree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8"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
        <p:nvSpPr>
          <p:cNvPr id="11" name="Title 1"/>
          <p:cNvSpPr>
            <a:spLocks noGrp="1"/>
          </p:cNvSpPr>
          <p:nvPr>
            <p:ph type="title"/>
          </p:nvPr>
        </p:nvSpPr>
        <p:spPr>
          <a:xfrm>
            <a:off x="1052991" y="743539"/>
            <a:ext cx="6481382" cy="1794258"/>
          </a:xfrm>
        </p:spPr>
        <p:txBody>
          <a:bodyPr>
            <a:normAutofit/>
          </a:bodyPr>
          <a:lstStyle>
            <a:lvl1pPr marL="0" indent="0">
              <a:lnSpc>
                <a:spcPts val="3500"/>
              </a:lnSpc>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75951354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Breaker Page Green">
    <p:spTree>
      <p:nvGrpSpPr>
        <p:cNvPr id="1" name=""/>
        <p:cNvGrpSpPr/>
        <p:nvPr/>
      </p:nvGrpSpPr>
      <p:grpSpPr>
        <a:xfrm>
          <a:off x="0" y="0"/>
          <a:ext cx="0" cy="0"/>
          <a:chOff x="0" y="0"/>
          <a:chExt cx="0" cy="0"/>
        </a:xfrm>
      </p:grpSpPr>
      <p:pic>
        <p:nvPicPr>
          <p:cNvPr id="14" name="Picture 13" descr="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2" name="Title 1"/>
          <p:cNvSpPr>
            <a:spLocks noGrp="1"/>
          </p:cNvSpPr>
          <p:nvPr>
            <p:ph type="title"/>
          </p:nvPr>
        </p:nvSpPr>
        <p:spPr>
          <a:xfrm>
            <a:off x="1052990" y="743544"/>
            <a:ext cx="6481382" cy="1794258"/>
          </a:xfrm>
        </p:spPr>
        <p:txBody>
          <a:bodyPr>
            <a:normAutofit/>
          </a:bodyPr>
          <a:lstStyle>
            <a:lvl1pPr marL="0" indent="0">
              <a:lnSpc>
                <a:spcPts val="3500"/>
              </a:lnSpc>
              <a:defRPr sz="3200">
                <a:solidFill>
                  <a:schemeClr val="bg1"/>
                </a:solidFill>
              </a:defRPr>
            </a:lvl1pPr>
          </a:lstStyle>
          <a:p>
            <a:r>
              <a:rPr lang="en-US"/>
              <a:t>Click to edit Master title style</a:t>
            </a:r>
          </a:p>
        </p:txBody>
      </p:sp>
      <p:sp>
        <p:nvSpPr>
          <p:cNvPr id="7"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208689705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_Breaker Page Blue">
    <p:spTree>
      <p:nvGrpSpPr>
        <p:cNvPr id="1" name=""/>
        <p:cNvGrpSpPr/>
        <p:nvPr/>
      </p:nvGrpSpPr>
      <p:grpSpPr>
        <a:xfrm>
          <a:off x="0" y="0"/>
          <a:ext cx="0" cy="0"/>
          <a:chOff x="0" y="0"/>
          <a:chExt cx="0" cy="0"/>
        </a:xfrm>
      </p:grpSpPr>
      <p:pic>
        <p:nvPicPr>
          <p:cNvPr id="9" name="Picture 8" descr="Brow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8"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
        <p:nvSpPr>
          <p:cNvPr id="11" name="Title 1"/>
          <p:cNvSpPr>
            <a:spLocks noGrp="1"/>
          </p:cNvSpPr>
          <p:nvPr>
            <p:ph type="title"/>
          </p:nvPr>
        </p:nvSpPr>
        <p:spPr>
          <a:xfrm>
            <a:off x="1053000" y="743544"/>
            <a:ext cx="6481382" cy="1794258"/>
          </a:xfrm>
        </p:spPr>
        <p:txBody>
          <a:bodyPr>
            <a:normAutofit/>
          </a:bodyPr>
          <a:lstStyle>
            <a:lvl1pPr marL="0" indent="0">
              <a:lnSpc>
                <a:spcPts val="3500"/>
              </a:lnSpc>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94640907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08092" y="451399"/>
            <a:ext cx="10945654" cy="610765"/>
          </a:xfrm>
        </p:spPr>
        <p:txBody>
          <a:bodyPr/>
          <a:lstStyle>
            <a:lvl1pPr>
              <a:defRPr/>
            </a:lvl1pPr>
          </a:lstStyle>
          <a:p>
            <a:r>
              <a:rPr lang="en-US"/>
              <a:t>Click to edit Master title style</a:t>
            </a:r>
          </a:p>
        </p:txBody>
      </p:sp>
      <p:sp>
        <p:nvSpPr>
          <p:cNvPr id="11"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
        <p:nvSpPr>
          <p:cNvPr id="12" name="Content Placeholder 11"/>
          <p:cNvSpPr>
            <a:spLocks noGrp="1"/>
          </p:cNvSpPr>
          <p:nvPr>
            <p:ph sz="quarter" idx="12"/>
          </p:nvPr>
        </p:nvSpPr>
        <p:spPr>
          <a:xfrm>
            <a:off x="608092" y="1411518"/>
            <a:ext cx="10945654" cy="4339493"/>
          </a:xfrm>
        </p:spPr>
        <p:txBody>
          <a:bodyPr/>
          <a:lstStyle>
            <a:lvl1pPr>
              <a:defRPr sz="2800"/>
            </a:lvl1pPr>
            <a:lvl3pPr marL="569913" indent="-230188">
              <a:spcAft>
                <a:spcPts val="600"/>
              </a:spcAft>
              <a:buSzPct val="100000"/>
              <a:defRPr/>
            </a:lvl3pPr>
            <a:lvl4pPr marL="919163" indent="-230188">
              <a:spcAft>
                <a:spcPts val="600"/>
              </a:spcAft>
              <a:tabLst/>
              <a:defRPr/>
            </a:lvl4pPr>
            <a:lvl5pPr>
              <a:spcAft>
                <a:spcPts val="600"/>
              </a:spcAft>
              <a:defRPr baseline="0"/>
            </a:lvl5pPr>
            <a:lvl6pPr marL="2286000" indent="-225425">
              <a:spcAft>
                <a:spcPts val="600"/>
              </a:spcAft>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4219339" y="6501892"/>
            <a:ext cx="5101198" cy="249201"/>
          </a:xfrm>
          <a:prstGeom prst="rect">
            <a:avLst/>
          </a:prstGeom>
        </p:spPr>
        <p:txBody>
          <a:bodyPr/>
          <a:lstStyle>
            <a:lvl1pPr algn="l">
              <a:defRPr sz="600">
                <a:solidFill>
                  <a:schemeClr val="bg1"/>
                </a:solidFill>
              </a:defRPr>
            </a:lvl1pPr>
          </a:lstStyle>
          <a:p>
            <a:r>
              <a:rPr lang="en-US"/>
              <a:t>©2015</a:t>
            </a:r>
          </a:p>
        </p:txBody>
      </p:sp>
    </p:spTree>
    <p:extLst>
      <p:ext uri="{BB962C8B-B14F-4D97-AF65-F5344CB8AC3E}">
        <p14:creationId xmlns:p14="http://schemas.microsoft.com/office/powerpoint/2010/main" val="32902824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8" name="Rectangle 7"/>
          <p:cNvSpPr/>
          <p:nvPr userDrawn="1"/>
        </p:nvSpPr>
        <p:spPr>
          <a:xfrm>
            <a:off x="0" y="1215082"/>
            <a:ext cx="12161838" cy="5182417"/>
          </a:xfrm>
          <a:prstGeom prst="rect">
            <a:avLst/>
          </a:prstGeom>
          <a:solidFill>
            <a:srgbClr val="E1DD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Bottom of Pag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09360"/>
            <a:ext cx="12161838" cy="548640"/>
          </a:xfrm>
          <a:prstGeom prst="rect">
            <a:avLst/>
          </a:prstGeom>
        </p:spPr>
      </p:pic>
      <p:sp>
        <p:nvSpPr>
          <p:cNvPr id="2" name="Title 1"/>
          <p:cNvSpPr>
            <a:spLocks noGrp="1"/>
          </p:cNvSpPr>
          <p:nvPr>
            <p:ph type="title"/>
          </p:nvPr>
        </p:nvSpPr>
        <p:spPr>
          <a:xfrm>
            <a:off x="608092" y="451399"/>
            <a:ext cx="10945654" cy="610765"/>
          </a:xfrm>
        </p:spPr>
        <p:txBody>
          <a:bodyPr/>
          <a:lstStyle>
            <a:lvl1pPr>
              <a:defRPr/>
            </a:lvl1pPr>
          </a:lstStyle>
          <a:p>
            <a:r>
              <a:rPr lang="en-US"/>
              <a:t>Click to edit Master title style</a:t>
            </a:r>
          </a:p>
        </p:txBody>
      </p:sp>
      <p:sp>
        <p:nvSpPr>
          <p:cNvPr id="11"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
        <p:nvSpPr>
          <p:cNvPr id="12" name="Content Placeholder 11"/>
          <p:cNvSpPr>
            <a:spLocks noGrp="1"/>
          </p:cNvSpPr>
          <p:nvPr>
            <p:ph sz="quarter" idx="12"/>
          </p:nvPr>
        </p:nvSpPr>
        <p:spPr>
          <a:xfrm>
            <a:off x="608092" y="1411518"/>
            <a:ext cx="10945654" cy="4339493"/>
          </a:xfrm>
        </p:spPr>
        <p:txBody>
          <a:bodyPr/>
          <a:lstStyle>
            <a:lvl1pPr>
              <a:defRPr sz="2800"/>
            </a:lvl1pPr>
            <a:lvl3pPr marL="569913" indent="-230188">
              <a:spcAft>
                <a:spcPts val="600"/>
              </a:spcAft>
              <a:buSzPct val="100000"/>
              <a:defRPr/>
            </a:lvl3pPr>
            <a:lvl4pPr marL="919163" indent="-230188">
              <a:spcAft>
                <a:spcPts val="600"/>
              </a:spcAft>
              <a:tabLst/>
              <a:defRPr/>
            </a:lvl4pPr>
            <a:lvl5pPr>
              <a:spcAft>
                <a:spcPts val="600"/>
              </a:spcAft>
              <a:defRPr baseline="0"/>
            </a:lvl5pPr>
            <a:lvl6pPr marL="2286000" indent="-225425">
              <a:spcAft>
                <a:spcPts val="600"/>
              </a:spcAft>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4219339" y="6501892"/>
            <a:ext cx="5101198" cy="249201"/>
          </a:xfrm>
          <a:prstGeom prst="rect">
            <a:avLst/>
          </a:prstGeom>
        </p:spPr>
        <p:txBody>
          <a:bodyPr/>
          <a:lstStyle>
            <a:lvl1pPr algn="l">
              <a:defRPr sz="600">
                <a:solidFill>
                  <a:schemeClr val="bg1"/>
                </a:solidFill>
              </a:defRPr>
            </a:lvl1pPr>
          </a:lstStyle>
          <a:p>
            <a:r>
              <a:rPr lang="en-US"/>
              <a:t>©2015</a:t>
            </a:r>
          </a:p>
        </p:txBody>
      </p:sp>
    </p:spTree>
    <p:extLst>
      <p:ext uri="{BB962C8B-B14F-4D97-AF65-F5344CB8AC3E}">
        <p14:creationId xmlns:p14="http://schemas.microsoft.com/office/powerpoint/2010/main" val="198730579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
        <p:nvSpPr>
          <p:cNvPr id="7" name="Footer Placeholder 2"/>
          <p:cNvSpPr>
            <a:spLocks noGrp="1"/>
          </p:cNvSpPr>
          <p:nvPr>
            <p:ph type="ftr" sz="quarter" idx="3"/>
          </p:nvPr>
        </p:nvSpPr>
        <p:spPr>
          <a:xfrm>
            <a:off x="4352057" y="6501892"/>
            <a:ext cx="5101198" cy="249201"/>
          </a:xfrm>
          <a:prstGeom prst="rect">
            <a:avLst/>
          </a:prstGeom>
        </p:spPr>
        <p:txBody>
          <a:bodyPr/>
          <a:lstStyle>
            <a:lvl1pPr algn="l">
              <a:defRPr sz="600">
                <a:solidFill>
                  <a:schemeClr val="bg1"/>
                </a:solidFill>
              </a:defRPr>
            </a:lvl1pPr>
          </a:lstStyle>
          <a:p>
            <a:r>
              <a:rPr lang="en-US"/>
              <a:t>©2015</a:t>
            </a:r>
          </a:p>
        </p:txBody>
      </p:sp>
    </p:spTree>
    <p:extLst>
      <p:ext uri="{BB962C8B-B14F-4D97-AF65-F5344CB8AC3E}">
        <p14:creationId xmlns:p14="http://schemas.microsoft.com/office/powerpoint/2010/main" val="230485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1982853808"/>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p:cNvSpPr>
            <a:spLocks noGrp="1"/>
          </p:cNvSpPr>
          <p:nvPr>
            <p:ph type="sldNum" sz="quarter" idx="11"/>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
        <p:nvSpPr>
          <p:cNvPr id="9" name="Footer Placeholder 2"/>
          <p:cNvSpPr>
            <a:spLocks noGrp="1"/>
          </p:cNvSpPr>
          <p:nvPr>
            <p:ph type="ftr" sz="quarter" idx="12"/>
          </p:nvPr>
        </p:nvSpPr>
        <p:spPr>
          <a:xfrm>
            <a:off x="4352057" y="6501892"/>
            <a:ext cx="5101198" cy="249201"/>
          </a:xfrm>
          <a:prstGeom prst="rect">
            <a:avLst/>
          </a:prstGeom>
        </p:spPr>
        <p:txBody>
          <a:bodyPr/>
          <a:lstStyle>
            <a:lvl1pPr algn="l">
              <a:defRPr sz="600">
                <a:solidFill>
                  <a:schemeClr val="bg1"/>
                </a:solidFill>
              </a:defRPr>
            </a:lvl1pPr>
          </a:lstStyle>
          <a:p>
            <a:r>
              <a:rPr lang="en-US"/>
              <a:t>©2015</a:t>
            </a:r>
          </a:p>
        </p:txBody>
      </p:sp>
    </p:spTree>
    <p:extLst>
      <p:ext uri="{BB962C8B-B14F-4D97-AF65-F5344CB8AC3E}">
        <p14:creationId xmlns:p14="http://schemas.microsoft.com/office/powerpoint/2010/main" val="179372302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0" y="6565900"/>
            <a:ext cx="12161838" cy="304800"/>
          </a:xfrm>
          <a:prstGeom prst="rect">
            <a:avLst/>
          </a:prstGeom>
          <a:solidFill>
            <a:srgbClr val="1834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2400"/>
          </a:p>
        </p:txBody>
      </p:sp>
      <p:sp>
        <p:nvSpPr>
          <p:cNvPr id="5" name="Rectangle 14"/>
          <p:cNvSpPr>
            <a:spLocks noChangeArrowheads="1"/>
          </p:cNvSpPr>
          <p:nvPr userDrawn="1"/>
        </p:nvSpPr>
        <p:spPr bwMode="auto">
          <a:xfrm>
            <a:off x="0" y="228600"/>
            <a:ext cx="12161838" cy="4800600"/>
          </a:xfrm>
          <a:prstGeom prst="rect">
            <a:avLst/>
          </a:prstGeom>
          <a:gradFill rotWithShape="0">
            <a:gsLst>
              <a:gs pos="0">
                <a:srgbClr val="183465"/>
              </a:gs>
              <a:gs pos="100000">
                <a:srgbClr val="498DBD"/>
              </a:gs>
            </a:gsLst>
            <a:lin ang="5400000" scaled="1"/>
          </a:gra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2400"/>
          </a:p>
        </p:txBody>
      </p:sp>
      <p:sp>
        <p:nvSpPr>
          <p:cNvPr id="6" name="Line 7"/>
          <p:cNvSpPr>
            <a:spLocks noChangeShapeType="1"/>
          </p:cNvSpPr>
          <p:nvPr userDrawn="1"/>
        </p:nvSpPr>
        <p:spPr bwMode="auto">
          <a:xfrm flipV="1">
            <a:off x="4224" y="163513"/>
            <a:ext cx="12149169" cy="25400"/>
          </a:xfrm>
          <a:prstGeom prst="line">
            <a:avLst/>
          </a:prstGeom>
          <a:noFill/>
          <a:ln w="44450">
            <a:solidFill>
              <a:srgbClr val="BBBCA9"/>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7" name="Line 8"/>
          <p:cNvSpPr>
            <a:spLocks noChangeShapeType="1"/>
          </p:cNvSpPr>
          <p:nvPr userDrawn="1"/>
        </p:nvSpPr>
        <p:spPr bwMode="auto">
          <a:xfrm>
            <a:off x="0" y="6510338"/>
            <a:ext cx="12161838" cy="0"/>
          </a:xfrm>
          <a:prstGeom prst="line">
            <a:avLst/>
          </a:prstGeom>
          <a:noFill/>
          <a:ln w="38100">
            <a:solidFill>
              <a:srgbClr val="BBBCA9"/>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pic>
        <p:nvPicPr>
          <p:cNvPr id="8" name="Picture 17" descr="EinsteinMontefiore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03394" y="5502276"/>
            <a:ext cx="702472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912138" y="1371600"/>
            <a:ext cx="10337562" cy="1143000"/>
          </a:xfrm>
        </p:spPr>
        <p:txBody>
          <a:bodyPr/>
          <a:lstStyle>
            <a:lvl1pPr algn="ctr">
              <a:defRPr sz="3600">
                <a:latin typeface="Arial Bold" pitchFamily="-32" charset="0"/>
              </a:defRPr>
            </a:lvl1pPr>
          </a:lstStyle>
          <a:p>
            <a:r>
              <a:rPr lang="en-US"/>
              <a:t>Click to edit Master title style</a:t>
            </a:r>
          </a:p>
        </p:txBody>
      </p:sp>
      <p:sp>
        <p:nvSpPr>
          <p:cNvPr id="4099" name="Rectangle 3"/>
          <p:cNvSpPr>
            <a:spLocks noGrp="1" noChangeArrowheads="1"/>
          </p:cNvSpPr>
          <p:nvPr>
            <p:ph type="subTitle" idx="1"/>
          </p:nvPr>
        </p:nvSpPr>
        <p:spPr>
          <a:xfrm>
            <a:off x="1824276" y="2971800"/>
            <a:ext cx="8513287" cy="1752600"/>
          </a:xfrm>
        </p:spPr>
        <p:txBody>
          <a:bodyPr/>
          <a:lstStyle>
            <a:lvl1pPr marL="0" indent="0" algn="ctr">
              <a:buFontTx/>
              <a:buNone/>
              <a:defRPr sz="2200">
                <a:solidFill>
                  <a:schemeClr val="bg1"/>
                </a:solidFill>
              </a:defRPr>
            </a:lvl1pPr>
          </a:lstStyle>
          <a:p>
            <a:r>
              <a:rPr lang="en-US"/>
              <a:t>Click to edit Master subtitle style</a:t>
            </a:r>
          </a:p>
          <a:p>
            <a:endParaRPr lang="en-US"/>
          </a:p>
        </p:txBody>
      </p:sp>
    </p:spTree>
    <p:extLst>
      <p:ext uri="{BB962C8B-B14F-4D97-AF65-F5344CB8AC3E}">
        <p14:creationId xmlns:p14="http://schemas.microsoft.com/office/powerpoint/2010/main" val="251193726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FABF16F1-907D-428E-B176-46C1C551C140}" type="slidenum">
              <a:rPr lang="en-US" altLang="en-US" sz="1100"/>
              <a:pPr/>
              <a:t>‹#›</a:t>
            </a:fld>
            <a:endParaRPr lang="en-US" altLang="en-US" sz="1100">
              <a:solidFill>
                <a:srgbClr val="383272"/>
              </a:solidFill>
            </a:endParaRPr>
          </a:p>
        </p:txBody>
      </p:sp>
      <p:sp>
        <p:nvSpPr>
          <p:cNvPr id="5" name="Date Placeholder 5"/>
          <p:cNvSpPr>
            <a:spLocks noGrp="1"/>
          </p:cNvSpPr>
          <p:nvPr>
            <p:ph type="dt" sz="half" idx="11"/>
          </p:nvPr>
        </p:nvSpPr>
        <p:spPr/>
        <p:txBody>
          <a:bodyPr/>
          <a:lstStyle>
            <a:lvl1pPr>
              <a:defRPr/>
            </a:lvl1pPr>
          </a:lstStyle>
          <a:p>
            <a:fld id="{7E26CAD4-A0A7-40FA-B094-22391BD2ABBE}" type="datetime1">
              <a:rPr lang="en-US" altLang="en-US"/>
              <a:pPr/>
              <a:t>2/5/2022</a:t>
            </a:fld>
            <a:endParaRPr lang="en-US" altLang="en-US"/>
          </a:p>
        </p:txBody>
      </p:sp>
    </p:spTree>
    <p:extLst>
      <p:ext uri="{BB962C8B-B14F-4D97-AF65-F5344CB8AC3E}">
        <p14:creationId xmlns:p14="http://schemas.microsoft.com/office/powerpoint/2010/main" val="382809567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9422BD49-793E-43E2-AF8E-D3B81170984E}" type="slidenum">
              <a:rPr lang="en-US" altLang="en-US" sz="1100"/>
              <a:pPr/>
              <a:t>‹#›</a:t>
            </a:fld>
            <a:endParaRPr lang="en-US" altLang="en-US" sz="1100">
              <a:solidFill>
                <a:srgbClr val="383272"/>
              </a:solidFill>
            </a:endParaRPr>
          </a:p>
        </p:txBody>
      </p:sp>
      <p:sp>
        <p:nvSpPr>
          <p:cNvPr id="5" name="Date Placeholder 5"/>
          <p:cNvSpPr>
            <a:spLocks noGrp="1"/>
          </p:cNvSpPr>
          <p:nvPr>
            <p:ph type="dt" sz="half" idx="11"/>
          </p:nvPr>
        </p:nvSpPr>
        <p:spPr/>
        <p:txBody>
          <a:bodyPr/>
          <a:lstStyle>
            <a:lvl1pPr>
              <a:defRPr/>
            </a:lvl1pPr>
          </a:lstStyle>
          <a:p>
            <a:fld id="{FB29B2E2-DFDD-47B9-B45E-EED3E6375C58}" type="datetime1">
              <a:rPr lang="en-US" altLang="en-US"/>
              <a:pPr/>
              <a:t>2/5/2022</a:t>
            </a:fld>
            <a:endParaRPr lang="en-US" altLang="en-US"/>
          </a:p>
        </p:txBody>
      </p:sp>
    </p:spTree>
    <p:extLst>
      <p:ext uri="{BB962C8B-B14F-4D97-AF65-F5344CB8AC3E}">
        <p14:creationId xmlns:p14="http://schemas.microsoft.com/office/powerpoint/2010/main" val="34017555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138" y="1981200"/>
            <a:ext cx="516878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3616" y="1981200"/>
            <a:ext cx="516878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AA90202A-3CCE-4614-92F9-559FE8DDD7A4}" type="slidenum">
              <a:rPr lang="en-US" altLang="en-US" sz="1100"/>
              <a:pPr/>
              <a:t>‹#›</a:t>
            </a:fld>
            <a:endParaRPr lang="en-US" altLang="en-US" sz="1100">
              <a:solidFill>
                <a:srgbClr val="383272"/>
              </a:solidFill>
            </a:endParaRPr>
          </a:p>
        </p:txBody>
      </p:sp>
      <p:sp>
        <p:nvSpPr>
          <p:cNvPr id="6" name="Date Placeholder 6"/>
          <p:cNvSpPr>
            <a:spLocks noGrp="1"/>
          </p:cNvSpPr>
          <p:nvPr>
            <p:ph type="dt" sz="half" idx="11"/>
          </p:nvPr>
        </p:nvSpPr>
        <p:spPr/>
        <p:txBody>
          <a:bodyPr/>
          <a:lstStyle>
            <a:lvl1pPr>
              <a:defRPr/>
            </a:lvl1pPr>
          </a:lstStyle>
          <a:p>
            <a:fld id="{CD9E0B72-7E91-41FE-90E3-0109B787E703}" type="datetime1">
              <a:rPr lang="en-US" altLang="en-US"/>
              <a:pPr/>
              <a:t>2/5/2022</a:t>
            </a:fld>
            <a:endParaRPr lang="en-US" altLang="en-US"/>
          </a:p>
        </p:txBody>
      </p:sp>
    </p:spTree>
    <p:extLst>
      <p:ext uri="{BB962C8B-B14F-4D97-AF65-F5344CB8AC3E}">
        <p14:creationId xmlns:p14="http://schemas.microsoft.com/office/powerpoint/2010/main" val="423885994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0CF5DEFA-807E-49F8-8029-EEDCA19D0545}" type="slidenum">
              <a:rPr lang="en-US" altLang="en-US" sz="1100"/>
              <a:pPr/>
              <a:t>‹#›</a:t>
            </a:fld>
            <a:endParaRPr lang="en-US" altLang="en-US" sz="1100">
              <a:solidFill>
                <a:srgbClr val="383272"/>
              </a:solidFill>
            </a:endParaRPr>
          </a:p>
        </p:txBody>
      </p:sp>
      <p:sp>
        <p:nvSpPr>
          <p:cNvPr id="8" name="Date Placeholder 8"/>
          <p:cNvSpPr>
            <a:spLocks noGrp="1"/>
          </p:cNvSpPr>
          <p:nvPr>
            <p:ph type="dt" sz="half" idx="11"/>
          </p:nvPr>
        </p:nvSpPr>
        <p:spPr/>
        <p:txBody>
          <a:bodyPr/>
          <a:lstStyle>
            <a:lvl1pPr>
              <a:defRPr/>
            </a:lvl1pPr>
          </a:lstStyle>
          <a:p>
            <a:fld id="{EE28522D-BB3D-4C4A-895E-44EC26FAFC3D}" type="datetime1">
              <a:rPr lang="en-US" altLang="en-US"/>
              <a:pPr/>
              <a:t>2/5/2022</a:t>
            </a:fld>
            <a:endParaRPr lang="en-US" altLang="en-US"/>
          </a:p>
        </p:txBody>
      </p:sp>
    </p:spTree>
    <p:extLst>
      <p:ext uri="{BB962C8B-B14F-4D97-AF65-F5344CB8AC3E}">
        <p14:creationId xmlns:p14="http://schemas.microsoft.com/office/powerpoint/2010/main" val="104062811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C0127091-39E7-469A-9571-50C18948DBE2}" type="slidenum">
              <a:rPr lang="en-US" altLang="en-US" sz="1100"/>
              <a:pPr/>
              <a:t>‹#›</a:t>
            </a:fld>
            <a:endParaRPr lang="en-US" altLang="en-US" sz="1100">
              <a:solidFill>
                <a:srgbClr val="383272"/>
              </a:solidFill>
            </a:endParaRPr>
          </a:p>
        </p:txBody>
      </p:sp>
      <p:sp>
        <p:nvSpPr>
          <p:cNvPr id="4" name="Date Placeholder 4"/>
          <p:cNvSpPr>
            <a:spLocks noGrp="1"/>
          </p:cNvSpPr>
          <p:nvPr>
            <p:ph type="dt" sz="half" idx="11"/>
          </p:nvPr>
        </p:nvSpPr>
        <p:spPr/>
        <p:txBody>
          <a:bodyPr/>
          <a:lstStyle>
            <a:lvl1pPr>
              <a:defRPr/>
            </a:lvl1pPr>
          </a:lstStyle>
          <a:p>
            <a:fld id="{F478FF3F-4FCD-4FD2-BC4D-52A666022F98}" type="datetime1">
              <a:rPr lang="en-US" altLang="en-US"/>
              <a:pPr/>
              <a:t>2/5/2022</a:t>
            </a:fld>
            <a:endParaRPr lang="en-US" altLang="en-US"/>
          </a:p>
        </p:txBody>
      </p:sp>
    </p:spTree>
    <p:extLst>
      <p:ext uri="{BB962C8B-B14F-4D97-AF65-F5344CB8AC3E}">
        <p14:creationId xmlns:p14="http://schemas.microsoft.com/office/powerpoint/2010/main" val="396072919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8BC18ABD-8484-489F-B67D-9CA4941C01A9}" type="slidenum">
              <a:rPr lang="en-US" altLang="en-US" sz="1100"/>
              <a:pPr/>
              <a:t>‹#›</a:t>
            </a:fld>
            <a:endParaRPr lang="en-US" altLang="en-US" sz="1100">
              <a:solidFill>
                <a:srgbClr val="383272"/>
              </a:solidFill>
            </a:endParaRPr>
          </a:p>
        </p:txBody>
      </p:sp>
      <p:sp>
        <p:nvSpPr>
          <p:cNvPr id="3" name="Date Placeholder 3"/>
          <p:cNvSpPr>
            <a:spLocks noGrp="1"/>
          </p:cNvSpPr>
          <p:nvPr>
            <p:ph type="dt" sz="half" idx="11"/>
          </p:nvPr>
        </p:nvSpPr>
        <p:spPr/>
        <p:txBody>
          <a:bodyPr/>
          <a:lstStyle>
            <a:lvl1pPr>
              <a:defRPr/>
            </a:lvl1pPr>
          </a:lstStyle>
          <a:p>
            <a:fld id="{1CAAAFAE-7C15-4A3D-B793-848ACA49CA45}" type="datetime1">
              <a:rPr lang="en-US" altLang="en-US"/>
              <a:pPr/>
              <a:t>2/5/2022</a:t>
            </a:fld>
            <a:endParaRPr lang="en-US" altLang="en-US"/>
          </a:p>
        </p:txBody>
      </p:sp>
    </p:spTree>
    <p:extLst>
      <p:ext uri="{BB962C8B-B14F-4D97-AF65-F5344CB8AC3E}">
        <p14:creationId xmlns:p14="http://schemas.microsoft.com/office/powerpoint/2010/main" val="6436080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37540140-40E6-4B64-963F-4D48A510C4E6}" type="slidenum">
              <a:rPr lang="en-US" altLang="en-US" sz="1100"/>
              <a:pPr/>
              <a:t>‹#›</a:t>
            </a:fld>
            <a:endParaRPr lang="en-US" altLang="en-US" sz="1100">
              <a:solidFill>
                <a:srgbClr val="383272"/>
              </a:solidFill>
            </a:endParaRPr>
          </a:p>
        </p:txBody>
      </p:sp>
      <p:sp>
        <p:nvSpPr>
          <p:cNvPr id="6" name="Date Placeholder 6"/>
          <p:cNvSpPr>
            <a:spLocks noGrp="1"/>
          </p:cNvSpPr>
          <p:nvPr>
            <p:ph type="dt" sz="half" idx="11"/>
          </p:nvPr>
        </p:nvSpPr>
        <p:spPr/>
        <p:txBody>
          <a:bodyPr/>
          <a:lstStyle>
            <a:lvl1pPr>
              <a:defRPr/>
            </a:lvl1pPr>
          </a:lstStyle>
          <a:p>
            <a:fld id="{547A2378-7474-4722-8D0A-E32802D64DB5}" type="datetime1">
              <a:rPr lang="en-US" altLang="en-US"/>
              <a:pPr/>
              <a:t>2/5/2022</a:t>
            </a:fld>
            <a:endParaRPr lang="en-US" altLang="en-US"/>
          </a:p>
        </p:txBody>
      </p:sp>
    </p:spTree>
    <p:extLst>
      <p:ext uri="{BB962C8B-B14F-4D97-AF65-F5344CB8AC3E}">
        <p14:creationId xmlns:p14="http://schemas.microsoft.com/office/powerpoint/2010/main" val="415590254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altLang="en-US"/>
              <a:t>  </a:t>
            </a:r>
            <a:r>
              <a:rPr lang="en-US" altLang="en-US">
                <a:solidFill>
                  <a:srgbClr val="8FBEDC"/>
                </a:solidFill>
              </a:rPr>
              <a:t>| </a:t>
            </a:r>
            <a:r>
              <a:rPr lang="en-US" altLang="en-US" sz="1100">
                <a:solidFill>
                  <a:schemeClr val="tx1"/>
                </a:solidFill>
              </a:rPr>
              <a:t> </a:t>
            </a:r>
            <a:fld id="{3067EE0A-9784-4530-84CD-7DC7F2611606}" type="slidenum">
              <a:rPr lang="en-US" altLang="en-US" sz="1100"/>
              <a:pPr/>
              <a:t>‹#›</a:t>
            </a:fld>
            <a:endParaRPr lang="en-US" altLang="en-US" sz="1100">
              <a:solidFill>
                <a:srgbClr val="383272"/>
              </a:solidFill>
            </a:endParaRPr>
          </a:p>
        </p:txBody>
      </p:sp>
      <p:sp>
        <p:nvSpPr>
          <p:cNvPr id="6" name="Date Placeholder 6"/>
          <p:cNvSpPr>
            <a:spLocks noGrp="1"/>
          </p:cNvSpPr>
          <p:nvPr>
            <p:ph type="dt" sz="half" idx="11"/>
          </p:nvPr>
        </p:nvSpPr>
        <p:spPr/>
        <p:txBody>
          <a:bodyPr/>
          <a:lstStyle>
            <a:lvl1pPr>
              <a:defRPr/>
            </a:lvl1pPr>
          </a:lstStyle>
          <a:p>
            <a:fld id="{AE74D75C-14C5-4777-A241-192862A1F1BD}" type="datetime1">
              <a:rPr lang="en-US" altLang="en-US"/>
              <a:pPr/>
              <a:t>2/5/2022</a:t>
            </a:fld>
            <a:endParaRPr lang="en-US" altLang="en-US"/>
          </a:p>
        </p:txBody>
      </p:sp>
    </p:spTree>
    <p:extLst>
      <p:ext uri="{BB962C8B-B14F-4D97-AF65-F5344CB8AC3E}">
        <p14:creationId xmlns:p14="http://schemas.microsoft.com/office/powerpoint/2010/main" val="81681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 name="Title 1"/>
          <p:cNvSpPr>
            <a:spLocks noGrp="1"/>
          </p:cNvSpPr>
          <p:nvPr userDrawn="1">
            <p:ph type="title" hasCustomPrompt="1"/>
          </p:nvPr>
        </p:nvSpPr>
        <p:spPr>
          <a:xfrm>
            <a:off x="608092" y="274642"/>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66" indent="-306166">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57624294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446100644"/>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9"/>
            <a:ext cx="12163950"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60689" y="2130426"/>
            <a:ext cx="6689011" cy="1470025"/>
          </a:xfrm>
        </p:spPr>
        <p:txBody>
          <a:bodyPr/>
          <a:lstStyle/>
          <a:p>
            <a:r>
              <a:rPr lang="en-US"/>
              <a:t>Click to edit Master title style</a:t>
            </a:r>
          </a:p>
        </p:txBody>
      </p:sp>
      <p:sp>
        <p:nvSpPr>
          <p:cNvPr id="3" name="Subtitle 2"/>
          <p:cNvSpPr>
            <a:spLocks noGrp="1"/>
          </p:cNvSpPr>
          <p:nvPr>
            <p:ph type="subTitle" idx="1"/>
          </p:nvPr>
        </p:nvSpPr>
        <p:spPr>
          <a:xfrm>
            <a:off x="4560689" y="3886200"/>
            <a:ext cx="689170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6788311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151523858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341807980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187779660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155295" y="6356351"/>
            <a:ext cx="3851249"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70761415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4" name="Slide Number Placeholder 3"/>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353216979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275968701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347193240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82883397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4D629E5E-D46E-4EB7-A4F5-91DCDC308CAA}" type="slidenum">
              <a:rPr lang="en-US" smtClean="0"/>
              <a:t>‹#›</a:t>
            </a:fld>
            <a:endParaRPr lang="en-US"/>
          </a:p>
        </p:txBody>
      </p:sp>
    </p:spTree>
    <p:extLst>
      <p:ext uri="{BB962C8B-B14F-4D97-AF65-F5344CB8AC3E}">
        <p14:creationId xmlns:p14="http://schemas.microsoft.com/office/powerpoint/2010/main" val="2692052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83788751"/>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9"/>
            <a:ext cx="12163950"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60689" y="2130426"/>
            <a:ext cx="6689011" cy="1470025"/>
          </a:xfrm>
        </p:spPr>
        <p:txBody>
          <a:bodyPr/>
          <a:lstStyle/>
          <a:p>
            <a:r>
              <a:rPr lang="en-US"/>
              <a:t>Click to edit Master title style</a:t>
            </a:r>
          </a:p>
        </p:txBody>
      </p:sp>
      <p:sp>
        <p:nvSpPr>
          <p:cNvPr id="3" name="Subtitle 2"/>
          <p:cNvSpPr>
            <a:spLocks noGrp="1"/>
          </p:cNvSpPr>
          <p:nvPr>
            <p:ph type="subTitle" idx="1"/>
          </p:nvPr>
        </p:nvSpPr>
        <p:spPr>
          <a:xfrm>
            <a:off x="4560689" y="3886200"/>
            <a:ext cx="689170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071973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9"/>
            <a:ext cx="12163950"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60689" y="2130426"/>
            <a:ext cx="6689011" cy="1470025"/>
          </a:xfrm>
        </p:spPr>
        <p:txBody>
          <a:bodyPr/>
          <a:lstStyle/>
          <a:p>
            <a:r>
              <a:rPr lang="en-US"/>
              <a:t>Click to edit Master title style</a:t>
            </a:r>
          </a:p>
        </p:txBody>
      </p:sp>
      <p:sp>
        <p:nvSpPr>
          <p:cNvPr id="3" name="Subtitle 2"/>
          <p:cNvSpPr>
            <a:spLocks noGrp="1"/>
          </p:cNvSpPr>
          <p:nvPr>
            <p:ph type="subTitle" idx="1"/>
          </p:nvPr>
        </p:nvSpPr>
        <p:spPr>
          <a:xfrm>
            <a:off x="4560689" y="3886200"/>
            <a:ext cx="689170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3510557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0430-8E4E-405E-802B-1E1608DD96A8}"/>
              </a:ext>
            </a:extLst>
          </p:cNvPr>
          <p:cNvSpPr>
            <a:spLocks noGrp="1"/>
          </p:cNvSpPr>
          <p:nvPr>
            <p:ph type="ctrTitle"/>
          </p:nvPr>
        </p:nvSpPr>
        <p:spPr>
          <a:xfrm>
            <a:off x="1520230" y="1122363"/>
            <a:ext cx="9121379"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E13F81-FABB-49CB-B241-123DA0661068}"/>
              </a:ext>
            </a:extLst>
          </p:cNvPr>
          <p:cNvSpPr>
            <a:spLocks noGrp="1"/>
          </p:cNvSpPr>
          <p:nvPr>
            <p:ph type="subTitle" idx="1"/>
          </p:nvPr>
        </p:nvSpPr>
        <p:spPr>
          <a:xfrm>
            <a:off x="1520230" y="3602038"/>
            <a:ext cx="912137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1596B3F-A2FF-4B97-9790-5575ACE13213}"/>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A098B2-2BDD-49F6-A7B1-AB4C52047E4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6CA19E-BC7A-42CD-82A2-4142610877E7}"/>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91970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CB6E-A517-4AA0-B99F-F3E28A5B4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825AC8-D0C8-4C7A-91CA-B4F96FDBA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2D533-2E05-49F3-9374-57FD188144D3}"/>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2D6B67-4C77-4249-B619-1AFB30995DB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C25331-CD63-4FF8-8347-08A6CDB735CA}"/>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37874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952D-F2AD-47A8-8AF0-FCE5F3F38EA4}"/>
              </a:ext>
            </a:extLst>
          </p:cNvPr>
          <p:cNvSpPr>
            <a:spLocks noGrp="1"/>
          </p:cNvSpPr>
          <p:nvPr>
            <p:ph type="title"/>
          </p:nvPr>
        </p:nvSpPr>
        <p:spPr>
          <a:xfrm>
            <a:off x="829793" y="1709740"/>
            <a:ext cx="10489585"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D3751FA-2B1B-4A32-8D3A-8C4CC3179BA9}"/>
              </a:ext>
            </a:extLst>
          </p:cNvPr>
          <p:cNvSpPr>
            <a:spLocks noGrp="1"/>
          </p:cNvSpPr>
          <p:nvPr>
            <p:ph type="body" idx="1"/>
          </p:nvPr>
        </p:nvSpPr>
        <p:spPr>
          <a:xfrm>
            <a:off x="829793" y="4589465"/>
            <a:ext cx="1048958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78853-C920-434E-A4C0-5642D29920D3}"/>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BBEC7C-C646-4DF3-98E0-C54653D82B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C47CEA-269B-4919-87CA-72B5D1D04EFB}"/>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0685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272D4-693C-48AC-8F65-57136F0BD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C53328-6143-4072-9B5E-643579539D3D}"/>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E828C-16E2-46E4-A444-641DA5588444}"/>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63352-F755-4CAA-BD11-B45175E1BA02}"/>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3F6BDE4-6826-4195-AC06-ED2408D637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D0ED5C7-6CDB-4601-8A12-3BFAC58971EC}"/>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157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C0684-0664-4744-9389-5CD689CFB137}"/>
              </a:ext>
            </a:extLst>
          </p:cNvPr>
          <p:cNvSpPr>
            <a:spLocks noGrp="1"/>
          </p:cNvSpPr>
          <p:nvPr>
            <p:ph type="title"/>
          </p:nvPr>
        </p:nvSpPr>
        <p:spPr>
          <a:xfrm>
            <a:off x="837711" y="365127"/>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C17D5F-68D5-4A09-8258-865A40845990}"/>
              </a:ext>
            </a:extLst>
          </p:cNvPr>
          <p:cNvSpPr>
            <a:spLocks noGrp="1"/>
          </p:cNvSpPr>
          <p:nvPr>
            <p:ph type="body" idx="1"/>
          </p:nvPr>
        </p:nvSpPr>
        <p:spPr>
          <a:xfrm>
            <a:off x="837712" y="1681163"/>
            <a:ext cx="514502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E7194-6402-4B3A-BF32-86FE9D479539}"/>
              </a:ext>
            </a:extLst>
          </p:cNvPr>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2E216-9C0E-42A7-B75E-41C123D09742}"/>
              </a:ext>
            </a:extLst>
          </p:cNvPr>
          <p:cNvSpPr>
            <a:spLocks noGrp="1"/>
          </p:cNvSpPr>
          <p:nvPr>
            <p:ph type="body" sz="quarter" idx="3"/>
          </p:nvPr>
        </p:nvSpPr>
        <p:spPr>
          <a:xfrm>
            <a:off x="6156931" y="1681163"/>
            <a:ext cx="517036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1887B-DFF4-4F6F-A47C-F1F0F983BAF9}"/>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397B8-449B-4677-A6C5-863B254D560E}"/>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01535F0-64D4-44D1-885B-F2A826903DE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FE06E6A-3862-467B-96D7-3BDDDF2EEC9E}"/>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64154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4BEF-233E-4BA7-8B8B-49D78101F8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020208-5175-4936-898F-4451EA227AB2}"/>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4C513A1-02E3-4BEA-9D2A-3D8B2567B32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C819EB0-BEF7-404C-9730-3BA69807BC2F}"/>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55800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6CD28-6929-47DE-8B14-DC561AAF2D05}"/>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0F5E19D-A19E-4351-9B07-FB9FA3460C9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D30233B-1E1C-42B3-935C-5CE8EE6FEA0A}"/>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53300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2BF9-C6D5-4369-84B2-E2A547549781}"/>
              </a:ext>
            </a:extLst>
          </p:cNvPr>
          <p:cNvSpPr>
            <a:spLocks noGrp="1"/>
          </p:cNvSpPr>
          <p:nvPr>
            <p:ph type="title"/>
          </p:nvPr>
        </p:nvSpPr>
        <p:spPr>
          <a:xfrm>
            <a:off x="837711" y="457200"/>
            <a:ext cx="3922509"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2E07290-860C-4242-A1D0-B337E1538336}"/>
              </a:ext>
            </a:extLst>
          </p:cNvPr>
          <p:cNvSpPr>
            <a:spLocks noGrp="1"/>
          </p:cNvSpPr>
          <p:nvPr>
            <p:ph idx="1"/>
          </p:nvPr>
        </p:nvSpPr>
        <p:spPr>
          <a:xfrm>
            <a:off x="5170365" y="987427"/>
            <a:ext cx="615693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C937-F5A5-470A-A808-90A90228931A}"/>
              </a:ext>
            </a:extLst>
          </p:cNvPr>
          <p:cNvSpPr>
            <a:spLocks noGrp="1"/>
          </p:cNvSpPr>
          <p:nvPr>
            <p:ph type="body" sz="half" idx="2"/>
          </p:nvPr>
        </p:nvSpPr>
        <p:spPr>
          <a:xfrm>
            <a:off x="837711" y="2057400"/>
            <a:ext cx="392250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38CD3AB-1A76-4834-85DE-10E2114734C8}"/>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48C56D-0B76-4962-B575-24B7E90CF72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BB8B26C-F06F-42CD-AC98-7CD96E45416C}"/>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912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346089001"/>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9DDF-DA76-454F-8793-F6A01579F560}"/>
              </a:ext>
            </a:extLst>
          </p:cNvPr>
          <p:cNvSpPr>
            <a:spLocks noGrp="1"/>
          </p:cNvSpPr>
          <p:nvPr>
            <p:ph type="title"/>
          </p:nvPr>
        </p:nvSpPr>
        <p:spPr>
          <a:xfrm>
            <a:off x="837711" y="457200"/>
            <a:ext cx="3922509"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1D80756-866F-4933-A8C7-EDE0133249CA}"/>
              </a:ext>
            </a:extLst>
          </p:cNvPr>
          <p:cNvSpPr>
            <a:spLocks noGrp="1"/>
          </p:cNvSpPr>
          <p:nvPr>
            <p:ph type="pic" idx="1"/>
          </p:nvPr>
        </p:nvSpPr>
        <p:spPr>
          <a:xfrm>
            <a:off x="5170365" y="987427"/>
            <a:ext cx="615693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822A92-A41E-4A5D-B027-D9759A8D9EC7}"/>
              </a:ext>
            </a:extLst>
          </p:cNvPr>
          <p:cNvSpPr>
            <a:spLocks noGrp="1"/>
          </p:cNvSpPr>
          <p:nvPr>
            <p:ph type="body" sz="half" idx="2"/>
          </p:nvPr>
        </p:nvSpPr>
        <p:spPr>
          <a:xfrm>
            <a:off x="837711" y="2057400"/>
            <a:ext cx="392250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A49EEE-8F1A-4377-BF80-F7BC5F415C8E}"/>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F880D8-001F-4377-B230-B47ED2B1435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AE5AE27-63EB-4D19-8651-81006B1AE0FF}"/>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59495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1FFE-D88C-4A7E-A477-CE5102462C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F78607-828C-4546-8BBF-DF86A22D81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13219-413A-494B-BEA6-6434ED32392F}"/>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3852FB-848F-4623-81A3-0D40AF4DED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D5CD25-3A42-4DC9-B668-411D870D98EF}"/>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45631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2EC38-D09A-4EBD-8BEF-15B1575ABE1F}"/>
              </a:ext>
            </a:extLst>
          </p:cNvPr>
          <p:cNvSpPr>
            <a:spLocks noGrp="1"/>
          </p:cNvSpPr>
          <p:nvPr>
            <p:ph type="title" orient="vert"/>
          </p:nvPr>
        </p:nvSpPr>
        <p:spPr>
          <a:xfrm>
            <a:off x="8703316"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99BCF-2F76-4C04-BCCC-FE228F81EB2E}"/>
              </a:ext>
            </a:extLst>
          </p:cNvPr>
          <p:cNvSpPr>
            <a:spLocks noGrp="1"/>
          </p:cNvSpPr>
          <p:nvPr>
            <p:ph type="body" orient="vert" idx="1"/>
          </p:nvPr>
        </p:nvSpPr>
        <p:spPr>
          <a:xfrm>
            <a:off x="836127"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3431B-58FE-49CB-ACF9-69DFF74DC4BE}"/>
              </a:ext>
            </a:extLst>
          </p:cNvPr>
          <p:cNvSpPr>
            <a:spLocks noGrp="1"/>
          </p:cNvSpPr>
          <p:nvPr>
            <p:ph type="dt" sz="half" idx="10"/>
          </p:nvPr>
        </p:nvSpPr>
        <p:spPr/>
        <p:txBody>
          <a:body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59609E-94FB-4885-9910-6F2E44A3064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38BC1E-3D81-4ED0-90E2-A09A62871300}"/>
              </a:ext>
            </a:extLst>
          </p:cNvPr>
          <p:cNvSpPr>
            <a:spLocks noGrp="1"/>
          </p:cNvSpPr>
          <p:nvPr>
            <p:ph type="sldNum" sz="quarter" idx="12"/>
          </p:nvPr>
        </p:nvSpPr>
        <p:spPr/>
        <p:txBody>
          <a:body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37774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9D24471A-B043-4A86-8DD5-210925AFFD9A}"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386239821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24471A-B043-4A86-8DD5-210925AFFD9A}"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362380584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24471A-B043-4A86-8DD5-210925AFFD9A}"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393258041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24471A-B043-4A86-8DD5-210925AFFD9A}"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193955441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24471A-B043-4A86-8DD5-210925AFFD9A}" type="datetimeFigureOut">
              <a:rPr lang="en-US" smtClean="0"/>
              <a:t>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203535293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24471A-B043-4A86-8DD5-210925AFFD9A}" type="datetimeFigureOut">
              <a:rPr lang="en-US" smtClean="0"/>
              <a:t>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362926466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4471A-B043-4A86-8DD5-210925AFFD9A}" type="datetimeFigureOut">
              <a:rPr lang="en-US" smtClean="0"/>
              <a:t>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1648335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3797791639"/>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9D24471A-B043-4A86-8DD5-210925AFFD9A}"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302601679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9D24471A-B043-4A86-8DD5-210925AFFD9A}"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330731259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24471A-B043-4A86-8DD5-210925AFFD9A}"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126107700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24471A-B043-4A86-8DD5-210925AFFD9A}"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A4B0D-E1F7-48ED-9745-29A5B515BD12}" type="slidenum">
              <a:rPr lang="en-US" smtClean="0"/>
              <a:t>‹#›</a:t>
            </a:fld>
            <a:endParaRPr lang="en-US"/>
          </a:p>
        </p:txBody>
      </p:sp>
    </p:spTree>
    <p:extLst>
      <p:ext uri="{BB962C8B-B14F-4D97-AF65-F5344CB8AC3E}">
        <p14:creationId xmlns:p14="http://schemas.microsoft.com/office/powerpoint/2010/main" val="46192885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5038" y="476722"/>
            <a:ext cx="10610151" cy="768545"/>
          </a:xfrm>
          <a:prstGeom prst="rect">
            <a:avLst/>
          </a:prstGeom>
        </p:spPr>
        <p:txBody>
          <a:bodyPr vert="horz" lIns="0" tIns="0" rIns="0" bIns="0" rtlCol="0" anchor="ctr">
            <a:normAutofit/>
          </a:bodyPr>
          <a:lstStyle>
            <a:lvl1pPr>
              <a:defRPr>
                <a:latin typeface="+mn-lt"/>
              </a:defRPr>
            </a:lvl1pPr>
          </a:lstStyle>
          <a:p>
            <a:r>
              <a:rPr lang="en-US"/>
              <a:t>Title and Text</a:t>
            </a:r>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42404" y="570010"/>
            <a:ext cx="303379" cy="365125"/>
          </a:xfrm>
          <a:prstGeom prst="rect">
            <a:avLst/>
          </a:prstGeom>
        </p:spPr>
        <p:txBody>
          <a:bodyPr vert="horz" lIns="0" tIns="45720" rIns="0" bIns="45720" rtlCol="0" anchor="ctr"/>
          <a:lstStyle>
            <a:lvl1pPr algn="l">
              <a:defRPr sz="998" b="0" i="0">
                <a:solidFill>
                  <a:schemeClr val="accent6"/>
                </a:solidFill>
                <a:latin typeface="+mn-lt"/>
              </a:defRPr>
            </a:lvl1pPr>
          </a:lstStyle>
          <a:p>
            <a:fld id="{54797FC3-DC33-DA47-95F6-F7EB925D69E8}" type="slidenum">
              <a:rPr lang="en-US" smtClean="0"/>
              <a:pPr/>
              <a:t>‹#›</a:t>
            </a:fld>
            <a:endParaRPr lang="en-US"/>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302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2175C7-9CB8-2448-9B05-69F01779E8F9}"/>
              </a:ext>
            </a:extLst>
          </p:cNvPr>
          <p:cNvSpPr/>
          <p:nvPr userDrawn="1"/>
        </p:nvSpPr>
        <p:spPr>
          <a:xfrm>
            <a:off x="0" y="6392986"/>
            <a:ext cx="12161838"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13875" y="6593168"/>
            <a:ext cx="1112931" cy="107402"/>
          </a:xfrm>
          <a:prstGeom prst="rect">
            <a:avLst/>
          </a:prstGeom>
          <a:noFill/>
        </p:spPr>
        <p:txBody>
          <a:bodyPr wrap="none" lIns="0" tIns="0" rIns="0" bIns="0" rtlCol="0">
            <a:spAutoFit/>
          </a:bodyPr>
          <a:lstStyle/>
          <a:p>
            <a:pPr algn="r"/>
            <a:r>
              <a:rPr lang="en-US" sz="698">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42102" y="6502713"/>
            <a:ext cx="6455131" cy="208250"/>
          </a:xfrm>
        </p:spPr>
        <p:txBody>
          <a:bodyPr lIns="0" tIns="0" rIns="0" bIns="0" anchor="b"/>
          <a:lstStyle>
            <a:lvl1pPr algn="l">
              <a:defRPr sz="998">
                <a:solidFill>
                  <a:schemeClr val="bg1"/>
                </a:solidFill>
              </a:defRPr>
            </a:lvl1pPr>
          </a:lstStyle>
          <a:p>
            <a:r>
              <a:rPr lang="en-GB"/>
              <a:t>SCHOOL OF - to apply in all slides at the same time edit in Insert &gt; Header &amp; Footer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35" y="6548818"/>
            <a:ext cx="1759154" cy="153349"/>
          </a:xfrm>
          <a:prstGeom prst="rect">
            <a:avLst/>
          </a:prstGeom>
        </p:spPr>
      </p:pic>
    </p:spTree>
    <p:extLst>
      <p:ext uri="{BB962C8B-B14F-4D97-AF65-F5344CB8AC3E}">
        <p14:creationId xmlns:p14="http://schemas.microsoft.com/office/powerpoint/2010/main" val="104939805"/>
      </p:ext>
    </p:extLst>
  </p:cSld>
  <p:clrMapOvr>
    <a:masterClrMapping/>
  </p:clrMapOvr>
  <p:extLst>
    <p:ext uri="{DCECCB84-F9BA-43D5-87BE-67443E8EF086}">
      <p15:sldGuideLst xmlns:p15="http://schemas.microsoft.com/office/powerpoint/2012/main">
        <p15:guide id="1" pos="7159">
          <p15:clr>
            <a:srgbClr val="FBAE40"/>
          </p15:clr>
        </p15:guide>
        <p15:guide id="2" orient="horz" pos="436">
          <p15:clr>
            <a:srgbClr val="FBAE40"/>
          </p15:clr>
        </p15:guide>
        <p15:guide id="3" pos="339">
          <p15:clr>
            <a:srgbClr val="FBAE40"/>
          </p15:clr>
        </p15:guide>
        <p15:guide id="5" pos="7344">
          <p15:clr>
            <a:srgbClr val="FBAE40"/>
          </p15:clr>
        </p15:guide>
        <p15:guide id="6" orient="horz" pos="1033">
          <p15:clr>
            <a:srgbClr val="FBAE40"/>
          </p15:clr>
        </p15:guide>
        <p15:guide id="7" orient="horz" pos="3778">
          <p15:clr>
            <a:srgbClr val="FBAE40"/>
          </p15:clr>
        </p15:guide>
        <p15:guide id="8" orient="horz" pos="4252">
          <p15:clr>
            <a:srgbClr val="FBAE40"/>
          </p15:clr>
        </p15:guide>
        <p15:guide id="9" pos="7039">
          <p15:clr>
            <a:srgbClr val="FBAE4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3_Standard text and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492620" y="1366196"/>
            <a:ext cx="3456255" cy="4534543"/>
          </a:xfrm>
        </p:spPr>
        <p:txBody>
          <a:bodyPr/>
          <a:lstStyle>
            <a:lvl1pPr>
              <a:defRPr sz="2394"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First line of text</a:t>
            </a:r>
          </a:p>
          <a:p>
            <a:pPr lvl="1"/>
            <a:r>
              <a:rPr lang="en-US"/>
              <a:t>Bullet point</a:t>
            </a:r>
          </a:p>
          <a:p>
            <a:pPr lvl="2"/>
            <a:r>
              <a:rPr lang="en-US"/>
              <a:t>Detail</a:t>
            </a:r>
          </a:p>
          <a:p>
            <a:pPr lvl="3"/>
            <a:r>
              <a:rPr lang="en-US"/>
              <a:t>Detail</a:t>
            </a:r>
          </a:p>
          <a:p>
            <a:pPr lvl="4"/>
            <a:r>
              <a:rPr lang="en-US"/>
              <a:t>Detail</a:t>
            </a:r>
          </a:p>
        </p:txBody>
      </p:sp>
      <p:sp>
        <p:nvSpPr>
          <p:cNvPr id="11" name="Chart Placeholder 10">
            <a:extLst>
              <a:ext uri="{FF2B5EF4-FFF2-40B4-BE49-F238E27FC236}">
                <a16:creationId xmlns:a16="http://schemas.microsoft.com/office/drawing/2014/main" id="{6CABE372-7D29-7F47-9E52-0B330F54AFB9}"/>
              </a:ext>
            </a:extLst>
          </p:cNvPr>
          <p:cNvSpPr>
            <a:spLocks noGrp="1"/>
          </p:cNvSpPr>
          <p:nvPr>
            <p:ph type="chart" sz="quarter" idx="12"/>
          </p:nvPr>
        </p:nvSpPr>
        <p:spPr>
          <a:xfrm>
            <a:off x="4161087" y="1366196"/>
            <a:ext cx="7480828" cy="4534543"/>
          </a:xfrm>
        </p:spPr>
        <p:txBody>
          <a:bodyPr/>
          <a:lstStyle>
            <a:lvl1pPr>
              <a:defRPr b="0">
                <a:solidFill>
                  <a:schemeClr val="tx1"/>
                </a:solidFill>
              </a:defRPr>
            </a:lvl1pPr>
          </a:lstStyle>
          <a:p>
            <a:r>
              <a:rPr lang="en-US"/>
              <a:t>Click icon to add chart</a:t>
            </a:r>
          </a:p>
        </p:txBody>
      </p:sp>
      <p:sp>
        <p:nvSpPr>
          <p:cNvPr id="4" name="Footer Placeholder 3"/>
          <p:cNvSpPr>
            <a:spLocks noGrp="1"/>
          </p:cNvSpPr>
          <p:nvPr>
            <p:ph type="ftr" sz="quarter" idx="13"/>
          </p:nvPr>
        </p:nvSpPr>
        <p:spPr/>
        <p:txBody>
          <a:bodyPr/>
          <a:lstStyle/>
          <a:p>
            <a:r>
              <a:rPr lang="en-US"/>
              <a:t>Change to Division, Department, Center, Unit</a:t>
            </a:r>
          </a:p>
        </p:txBody>
      </p:sp>
      <p:sp>
        <p:nvSpPr>
          <p:cNvPr id="6" name="Slide Number Placeholder 5"/>
          <p:cNvSpPr>
            <a:spLocks noGrp="1"/>
          </p:cNvSpPr>
          <p:nvPr>
            <p:ph type="sldNum" sz="quarter" idx="14"/>
          </p:nvPr>
        </p:nvSpPr>
        <p:spPr/>
        <p:txBody>
          <a:bodyPr/>
          <a:lstStyle/>
          <a:p>
            <a:pPr algn="r"/>
            <a:fld id="{1B840FF6-E8D8-114B-A197-6BDA5DAC0194}" type="slidenum">
              <a:rPr lang="en-US" smtClean="0"/>
              <a:pPr algn="r"/>
              <a:t>‹#›</a:t>
            </a:fld>
            <a:endParaRPr lang="en-US" sz="1596"/>
          </a:p>
        </p:txBody>
      </p:sp>
      <p:sp>
        <p:nvSpPr>
          <p:cNvPr id="8" name="Title 4">
            <a:extLst>
              <a:ext uri="{FF2B5EF4-FFF2-40B4-BE49-F238E27FC236}">
                <a16:creationId xmlns:a16="http://schemas.microsoft.com/office/drawing/2014/main" id="{83040937-85CE-C445-B38F-767B04BAD134}"/>
              </a:ext>
            </a:extLst>
          </p:cNvPr>
          <p:cNvSpPr>
            <a:spLocks noGrp="1"/>
          </p:cNvSpPr>
          <p:nvPr>
            <p:ph type="title" hasCustomPrompt="1"/>
          </p:nvPr>
        </p:nvSpPr>
        <p:spPr>
          <a:xfrm>
            <a:off x="501646" y="103471"/>
            <a:ext cx="11149228" cy="1053925"/>
          </a:xfrm>
        </p:spPr>
        <p:txBody>
          <a:bodyPr/>
          <a:lstStyle>
            <a:lvl1pPr>
              <a:defRPr>
                <a:solidFill>
                  <a:schemeClr val="accent2"/>
                </a:solidFill>
              </a:defRPr>
            </a:lvl1pPr>
          </a:lstStyle>
          <a:p>
            <a:r>
              <a:rPr lang="en-US"/>
              <a:t>Page Title</a:t>
            </a:r>
          </a:p>
        </p:txBody>
      </p:sp>
    </p:spTree>
    <p:extLst>
      <p:ext uri="{BB962C8B-B14F-4D97-AF65-F5344CB8AC3E}">
        <p14:creationId xmlns:p14="http://schemas.microsoft.com/office/powerpoint/2010/main" val="59752751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2_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595484-053A-3441-A37F-BB98D92E7892}"/>
              </a:ext>
            </a:extLst>
          </p:cNvPr>
          <p:cNvSpPr>
            <a:spLocks noGrp="1"/>
          </p:cNvSpPr>
          <p:nvPr>
            <p:ph type="title" hasCustomPrompt="1"/>
          </p:nvPr>
        </p:nvSpPr>
        <p:spPr>
          <a:xfrm>
            <a:off x="501646" y="103471"/>
            <a:ext cx="11149228" cy="1053925"/>
          </a:xfrm>
        </p:spPr>
        <p:txBody>
          <a:bodyPr/>
          <a:lstStyle>
            <a:lvl1pPr>
              <a:defRPr>
                <a:solidFill>
                  <a:schemeClr val="accent2"/>
                </a:solidFill>
              </a:defRPr>
            </a:lvl1pPr>
          </a:lstStyle>
          <a:p>
            <a:r>
              <a:rPr lang="en-US"/>
              <a:t>Page Title</a:t>
            </a:r>
          </a:p>
        </p:txBody>
      </p:sp>
      <p:sp>
        <p:nvSpPr>
          <p:cNvPr id="7" name="Text Placeholder 6">
            <a:extLst>
              <a:ext uri="{FF2B5EF4-FFF2-40B4-BE49-F238E27FC236}">
                <a16:creationId xmlns:a16="http://schemas.microsoft.com/office/drawing/2014/main" id="{B32BEFB1-1A0B-544C-A79D-0025EEC47681}"/>
              </a:ext>
            </a:extLst>
          </p:cNvPr>
          <p:cNvSpPr>
            <a:spLocks noGrp="1"/>
          </p:cNvSpPr>
          <p:nvPr>
            <p:ph type="body" sz="quarter" idx="11" hasCustomPrompt="1"/>
          </p:nvPr>
        </p:nvSpPr>
        <p:spPr>
          <a:xfrm>
            <a:off x="492620" y="1366197"/>
            <a:ext cx="11149671" cy="4564341"/>
          </a:xfrm>
        </p:spPr>
        <p:txBody>
          <a:bodyPr/>
          <a:lstStyle>
            <a:lvl1pPr>
              <a:defRPr sz="2394" b="0" spc="25">
                <a:solidFill>
                  <a:schemeClr val="tx1"/>
                </a:solidFill>
              </a:defRPr>
            </a:lvl1pPr>
            <a:lvl2pPr>
              <a:defRPr spc="25">
                <a:solidFill>
                  <a:schemeClr val="tx1"/>
                </a:solidFill>
              </a:defRPr>
            </a:lvl2pPr>
            <a:lvl3pPr>
              <a:defRPr spc="25">
                <a:solidFill>
                  <a:schemeClr val="tx1"/>
                </a:solidFill>
              </a:defRPr>
            </a:lvl3pPr>
            <a:lvl4pPr>
              <a:defRPr spc="25">
                <a:solidFill>
                  <a:schemeClr val="tx1"/>
                </a:solidFill>
              </a:defRPr>
            </a:lvl4pPr>
            <a:lvl5pPr>
              <a:defRPr spc="25">
                <a:solidFill>
                  <a:schemeClr val="tx1"/>
                </a:solidFill>
              </a:defRPr>
            </a:lvl5pPr>
          </a:lstStyle>
          <a:p>
            <a:pPr lvl="0"/>
            <a:r>
              <a:rPr lang="en-US"/>
              <a:t>First line of text</a:t>
            </a:r>
          </a:p>
          <a:p>
            <a:pPr lvl="1"/>
            <a:r>
              <a:rPr lang="en-US"/>
              <a:t>Bullet point</a:t>
            </a:r>
          </a:p>
          <a:p>
            <a:pPr lvl="2"/>
            <a:r>
              <a:rPr lang="en-US"/>
              <a:t>Detail</a:t>
            </a:r>
          </a:p>
          <a:p>
            <a:pPr lvl="3"/>
            <a:r>
              <a:rPr lang="en-US"/>
              <a:t>Detail</a:t>
            </a:r>
          </a:p>
          <a:p>
            <a:pPr lvl="4"/>
            <a:r>
              <a:rPr lang="en-US"/>
              <a:t>Detail</a:t>
            </a:r>
          </a:p>
        </p:txBody>
      </p:sp>
      <p:sp>
        <p:nvSpPr>
          <p:cNvPr id="2" name="Footer Placeholder 1"/>
          <p:cNvSpPr>
            <a:spLocks noGrp="1"/>
          </p:cNvSpPr>
          <p:nvPr>
            <p:ph type="ftr" sz="quarter" idx="12"/>
          </p:nvPr>
        </p:nvSpPr>
        <p:spPr/>
        <p:txBody>
          <a:bodyPr/>
          <a:lstStyle/>
          <a:p>
            <a:r>
              <a:rPr lang="en-US"/>
              <a:t>Change to Division, Department, Center, Unit</a:t>
            </a:r>
          </a:p>
        </p:txBody>
      </p:sp>
      <p:sp>
        <p:nvSpPr>
          <p:cNvPr id="3" name="Slide Number Placeholder 2"/>
          <p:cNvSpPr>
            <a:spLocks noGrp="1"/>
          </p:cNvSpPr>
          <p:nvPr>
            <p:ph type="sldNum" sz="quarter" idx="13"/>
          </p:nvPr>
        </p:nvSpPr>
        <p:spPr/>
        <p:txBody>
          <a:bodyPr/>
          <a:lstStyle/>
          <a:p>
            <a:pPr algn="r"/>
            <a:fld id="{EE7355D6-6BA5-4920-A2EF-F4F527E42B6D}" type="slidenum">
              <a:rPr lang="en-US" smtClean="0"/>
              <a:pPr algn="r"/>
              <a:t>‹#›</a:t>
            </a:fld>
            <a:endParaRPr lang="en-US" sz="1596"/>
          </a:p>
        </p:txBody>
      </p:sp>
    </p:spTree>
    <p:extLst>
      <p:ext uri="{BB962C8B-B14F-4D97-AF65-F5344CB8AC3E}">
        <p14:creationId xmlns:p14="http://schemas.microsoft.com/office/powerpoint/2010/main" val="211639929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1_Two Any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5FE3B6E-F860-8247-AFED-D0C910F80667}"/>
              </a:ext>
            </a:extLst>
          </p:cNvPr>
          <p:cNvSpPr>
            <a:spLocks noGrp="1"/>
          </p:cNvSpPr>
          <p:nvPr>
            <p:ph sz="quarter" idx="11" hasCustomPrompt="1"/>
          </p:nvPr>
        </p:nvSpPr>
        <p:spPr>
          <a:xfrm>
            <a:off x="492621" y="1357549"/>
            <a:ext cx="5388496" cy="4543192"/>
          </a:xfrm>
        </p:spPr>
        <p:txBody>
          <a:bodyPr/>
          <a:lstStyle>
            <a:lvl1pPr>
              <a:defRPr sz="2394" b="0">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First line of text</a:t>
            </a:r>
          </a:p>
          <a:p>
            <a:pPr lvl="1"/>
            <a:r>
              <a:rPr lang="en-US"/>
              <a:t>Bullet point</a:t>
            </a:r>
          </a:p>
          <a:p>
            <a:pPr lvl="2"/>
            <a:r>
              <a:rPr lang="en-US"/>
              <a:t>Detail</a:t>
            </a:r>
          </a:p>
          <a:p>
            <a:pPr lvl="3"/>
            <a:r>
              <a:rPr lang="en-US"/>
              <a:t>Detail</a:t>
            </a:r>
          </a:p>
          <a:p>
            <a:pPr lvl="4"/>
            <a:r>
              <a:rPr lang="en-US"/>
              <a:t>Detail</a:t>
            </a:r>
          </a:p>
        </p:txBody>
      </p:sp>
      <p:sp>
        <p:nvSpPr>
          <p:cNvPr id="10" name="Content Placeholder 8">
            <a:extLst>
              <a:ext uri="{FF2B5EF4-FFF2-40B4-BE49-F238E27FC236}">
                <a16:creationId xmlns:a16="http://schemas.microsoft.com/office/drawing/2014/main" id="{8197C9B3-229A-4C4C-B1FA-0CC193E8216A}"/>
              </a:ext>
            </a:extLst>
          </p:cNvPr>
          <p:cNvSpPr>
            <a:spLocks noGrp="1"/>
          </p:cNvSpPr>
          <p:nvPr>
            <p:ph sz="quarter" idx="12" hasCustomPrompt="1"/>
          </p:nvPr>
        </p:nvSpPr>
        <p:spPr>
          <a:xfrm>
            <a:off x="6245973" y="1357551"/>
            <a:ext cx="5395941" cy="4543191"/>
          </a:xfrm>
        </p:spPr>
        <p:txBody>
          <a:bodyPr/>
          <a:lstStyle>
            <a:lvl1pPr>
              <a:defRPr sz="2394" b="0">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First line of text</a:t>
            </a:r>
          </a:p>
          <a:p>
            <a:pPr lvl="1"/>
            <a:r>
              <a:rPr lang="en-US"/>
              <a:t>Bullet point</a:t>
            </a:r>
          </a:p>
          <a:p>
            <a:pPr lvl="2"/>
            <a:r>
              <a:rPr lang="en-US"/>
              <a:t>Detail</a:t>
            </a:r>
          </a:p>
          <a:p>
            <a:pPr lvl="3"/>
            <a:r>
              <a:rPr lang="en-US"/>
              <a:t>Detail</a:t>
            </a:r>
          </a:p>
          <a:p>
            <a:pPr lvl="4"/>
            <a:r>
              <a:rPr lang="en-US"/>
              <a:t>Detail</a:t>
            </a:r>
          </a:p>
        </p:txBody>
      </p:sp>
      <p:sp>
        <p:nvSpPr>
          <p:cNvPr id="4" name="Footer Placeholder 3"/>
          <p:cNvSpPr>
            <a:spLocks noGrp="1"/>
          </p:cNvSpPr>
          <p:nvPr>
            <p:ph type="ftr" sz="quarter" idx="13"/>
          </p:nvPr>
        </p:nvSpPr>
        <p:spPr/>
        <p:txBody>
          <a:bodyPr/>
          <a:lstStyle/>
          <a:p>
            <a:r>
              <a:rPr lang="en-US"/>
              <a:t>Change to Division, Department, Center, Unit</a:t>
            </a:r>
          </a:p>
        </p:txBody>
      </p:sp>
      <p:sp>
        <p:nvSpPr>
          <p:cNvPr id="6" name="Slide Number Placeholder 5"/>
          <p:cNvSpPr>
            <a:spLocks noGrp="1"/>
          </p:cNvSpPr>
          <p:nvPr>
            <p:ph type="sldNum" sz="quarter" idx="14"/>
          </p:nvPr>
        </p:nvSpPr>
        <p:spPr/>
        <p:txBody>
          <a:bodyPr/>
          <a:lstStyle/>
          <a:p>
            <a:pPr algn="r"/>
            <a:fld id="{1B840FF6-E8D8-114B-A197-6BDA5DAC0194}" type="slidenum">
              <a:rPr lang="en-US" smtClean="0"/>
              <a:pPr algn="r"/>
              <a:t>‹#›</a:t>
            </a:fld>
            <a:endParaRPr lang="en-US" sz="1596"/>
          </a:p>
        </p:txBody>
      </p:sp>
      <p:sp>
        <p:nvSpPr>
          <p:cNvPr id="7" name="Title 4">
            <a:extLst>
              <a:ext uri="{FF2B5EF4-FFF2-40B4-BE49-F238E27FC236}">
                <a16:creationId xmlns:a16="http://schemas.microsoft.com/office/drawing/2014/main" id="{2C5EB0A5-90C3-034E-B678-FF7195234D67}"/>
              </a:ext>
            </a:extLst>
          </p:cNvPr>
          <p:cNvSpPr>
            <a:spLocks noGrp="1"/>
          </p:cNvSpPr>
          <p:nvPr>
            <p:ph type="title" hasCustomPrompt="1"/>
          </p:nvPr>
        </p:nvSpPr>
        <p:spPr>
          <a:xfrm>
            <a:off x="501646" y="103471"/>
            <a:ext cx="11149228" cy="1053925"/>
          </a:xfrm>
        </p:spPr>
        <p:txBody>
          <a:bodyPr/>
          <a:lstStyle>
            <a:lvl1pPr>
              <a:defRPr>
                <a:solidFill>
                  <a:schemeClr val="accent2"/>
                </a:solidFill>
              </a:defRPr>
            </a:lvl1pPr>
          </a:lstStyle>
          <a:p>
            <a:r>
              <a:rPr lang="en-US"/>
              <a:t>Page Title</a:t>
            </a:r>
          </a:p>
        </p:txBody>
      </p:sp>
    </p:spTree>
    <p:extLst>
      <p:ext uri="{BB962C8B-B14F-4D97-AF65-F5344CB8AC3E}">
        <p14:creationId xmlns:p14="http://schemas.microsoft.com/office/powerpoint/2010/main" val="77100412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Text with Picture Horizont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5035" y="1645678"/>
            <a:ext cx="11091759" cy="1580751"/>
          </a:xfrm>
        </p:spPr>
        <p:txBody>
          <a:bodyPr/>
          <a:lstStyle>
            <a:lvl1pPr marL="0" indent="0">
              <a:lnSpc>
                <a:spcPct val="100000"/>
              </a:lnSpc>
              <a:buNone/>
              <a:defRPr>
                <a:latin typeface="+mn-lt"/>
              </a:defRPr>
            </a:lvl1pPr>
            <a:lvl2pPr marL="456024" indent="0">
              <a:lnSpc>
                <a:spcPct val="100000"/>
              </a:lnSpc>
              <a:buNone/>
              <a:defRPr/>
            </a:lvl2pPr>
            <a:lvl3pPr marL="912046" indent="0">
              <a:lnSpc>
                <a:spcPct val="100000"/>
              </a:lnSpc>
              <a:buNone/>
              <a:defRPr/>
            </a:lvl3pPr>
            <a:lvl4pPr marL="1368069" indent="0">
              <a:lnSpc>
                <a:spcPct val="100000"/>
              </a:lnSpc>
              <a:buNone/>
              <a:defRPr/>
            </a:lvl4pPr>
            <a:lvl5pPr marL="1824092" indent="0">
              <a:lnSpc>
                <a:spcPct val="100000"/>
              </a:lnSpc>
              <a:buNone/>
              <a:defRPr/>
            </a:lvl5pPr>
          </a:lstStyle>
          <a:p>
            <a:pPr lvl="0"/>
            <a:r>
              <a:rPr lang="en-US"/>
              <a:t>Click to edit Master text styles</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5039" y="476725"/>
            <a:ext cx="10610151" cy="768545"/>
          </a:xfrm>
          <a:prstGeom prst="rect">
            <a:avLst/>
          </a:prstGeom>
        </p:spPr>
        <p:txBody>
          <a:bodyPr vert="horz" lIns="0" tIns="0" rIns="0" bIns="0" rtlCol="0" anchor="ctr">
            <a:normAutofit/>
          </a:bodyPr>
          <a:lstStyle>
            <a:lvl1pPr>
              <a:defRPr>
                <a:latin typeface="+mn-lt"/>
              </a:defRPr>
            </a:lvl1pPr>
          </a:lstStyle>
          <a:p>
            <a:r>
              <a:rPr lang="en-US"/>
              <a:t>Text with Picture Horizontal</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42404" y="570011"/>
            <a:ext cx="303379" cy="365125"/>
          </a:xfrm>
          <a:prstGeom prst="rect">
            <a:avLst/>
          </a:prstGeom>
        </p:spPr>
        <p:txBody>
          <a:bodyPr vert="horz" lIns="0" tIns="45720" rIns="0" bIns="45720" rtlCol="0" anchor="ctr"/>
          <a:lstStyle>
            <a:lvl1pPr algn="l">
              <a:defRPr sz="998"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30247" y="625960"/>
            <a:ext cx="0" cy="23232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3429008"/>
            <a:ext cx="12161838" cy="2963979"/>
          </a:xfrm>
        </p:spPr>
        <p:txBody>
          <a:bodyPr/>
          <a:lstStyle>
            <a:lvl1pPr marL="0" indent="0" algn="ctr">
              <a:buNone/>
              <a:defRPr>
                <a:latin typeface="+mn-lt"/>
              </a:defRPr>
            </a:lvl1pPr>
          </a:lstStyle>
          <a:p>
            <a:endParaRPr lang="en-US"/>
          </a:p>
          <a:p>
            <a:endParaRPr lang="en-US"/>
          </a:p>
          <a:p>
            <a:endParaRPr lang="en-US"/>
          </a:p>
          <a:p>
            <a:r>
              <a:rPr lang="en-US"/>
              <a:t>Picture</a:t>
            </a:r>
          </a:p>
        </p:txBody>
      </p:sp>
      <p:sp>
        <p:nvSpPr>
          <p:cNvPr id="14" name="Rectangle 13">
            <a:extLst>
              <a:ext uri="{FF2B5EF4-FFF2-40B4-BE49-F238E27FC236}">
                <a16:creationId xmlns:a16="http://schemas.microsoft.com/office/drawing/2014/main" id="{CE2175C7-9CB8-2448-9B05-69F01779E8F9}"/>
              </a:ext>
            </a:extLst>
          </p:cNvPr>
          <p:cNvSpPr/>
          <p:nvPr userDrawn="1"/>
        </p:nvSpPr>
        <p:spPr>
          <a:xfrm>
            <a:off x="0" y="6392987"/>
            <a:ext cx="12161838"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04283" y="6593170"/>
            <a:ext cx="1122524" cy="107722"/>
          </a:xfrm>
          <a:prstGeom prst="rect">
            <a:avLst/>
          </a:prstGeom>
          <a:noFill/>
        </p:spPr>
        <p:txBody>
          <a:bodyPr wrap="none" lIns="0" tIns="0" rIns="0" bIns="0" rtlCol="0">
            <a:spAutoFit/>
          </a:bodyPr>
          <a:lstStyle/>
          <a:p>
            <a:pPr algn="r"/>
            <a:r>
              <a:rPr lang="en-US" sz="698">
                <a:solidFill>
                  <a:schemeClr val="bg1"/>
                </a:solidFill>
                <a:latin typeface="Proxima Nova Rg" panose="02000506030000020004" pitchFamily="50" charset="0"/>
                <a:cs typeface="Arial" panose="020B0604020202020204" pitchFamily="34" charset="0"/>
              </a:rPr>
              <a:t>© UAB. All Rights Reserved.</a:t>
            </a:r>
          </a:p>
        </p:txBody>
      </p:sp>
      <p:sp>
        <p:nvSpPr>
          <p:cNvPr id="19" name="Footer Placeholder 1"/>
          <p:cNvSpPr>
            <a:spLocks noGrp="1"/>
          </p:cNvSpPr>
          <p:nvPr>
            <p:ph type="ftr" sz="quarter" idx="10"/>
          </p:nvPr>
        </p:nvSpPr>
        <p:spPr>
          <a:xfrm>
            <a:off x="3742102" y="6502714"/>
            <a:ext cx="6455131" cy="208251"/>
          </a:xfrm>
        </p:spPr>
        <p:txBody>
          <a:bodyPr lIns="0" tIns="0" rIns="0" bIns="0" anchor="b"/>
          <a:lstStyle>
            <a:lvl1pPr algn="l">
              <a:defRPr sz="998">
                <a:solidFill>
                  <a:schemeClr val="bg1"/>
                </a:solidFill>
              </a:defRPr>
            </a:lvl1pPr>
          </a:lstStyle>
          <a:p>
            <a:r>
              <a:rPr lang="en-GB"/>
              <a:t>SCHOOL OF - to apply in all slides at the same time edit in Insert &gt; Header &amp; Footer</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36" y="6548819"/>
            <a:ext cx="1759154" cy="153349"/>
          </a:xfrm>
          <a:prstGeom prst="rect">
            <a:avLst/>
          </a:prstGeom>
        </p:spPr>
      </p:pic>
    </p:spTree>
    <p:extLst>
      <p:ext uri="{BB962C8B-B14F-4D97-AF65-F5344CB8AC3E}">
        <p14:creationId xmlns:p14="http://schemas.microsoft.com/office/powerpoint/2010/main" val="1167370242"/>
      </p:ext>
    </p:extLst>
  </p:cSld>
  <p:clrMapOvr>
    <a:masterClrMapping/>
  </p:clrMapOvr>
  <p:extLst>
    <p:ext uri="{DCECCB84-F9BA-43D5-87BE-67443E8EF086}">
      <p15:sldGuideLst xmlns:p15="http://schemas.microsoft.com/office/powerpoint/2012/main">
        <p15:guide id="1" pos="339">
          <p15:clr>
            <a:srgbClr val="FBAE40"/>
          </p15:clr>
        </p15:guide>
        <p15:guide id="2" orient="horz" pos="2160">
          <p15:clr>
            <a:srgbClr val="FBAE40"/>
          </p15:clr>
        </p15:guide>
        <p15:guide id="3" pos="7159">
          <p15:clr>
            <a:srgbClr val="FBAE40"/>
          </p15:clr>
        </p15:guide>
        <p15:guide id="4" pos="7344">
          <p15:clr>
            <a:srgbClr val="FBAE40"/>
          </p15:clr>
        </p15:guide>
        <p15:guide id="5" pos="7039">
          <p15:clr>
            <a:srgbClr val="FBAE40"/>
          </p15:clr>
        </p15:guide>
        <p15:guide id="6" orient="horz" pos="1033">
          <p15:clr>
            <a:srgbClr val="FBAE40"/>
          </p15:clr>
        </p15:guide>
        <p15:guide id="7" orient="horz" pos="432">
          <p15:clr>
            <a:srgbClr val="FBAE40"/>
          </p15:clr>
        </p15:guide>
        <p15:guide id="8" orient="horz" pos="2033">
          <p15:clr>
            <a:srgbClr val="FBAE40"/>
          </p15:clr>
        </p15:guide>
        <p15:guide id="9" orient="horz" pos="4252">
          <p15:clr>
            <a:srgbClr val="FBAE4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50EC-AA94-C648-8CFD-A0BA1FEDDF6D}"/>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F0B40DA6-59BB-E54A-B56E-E57D0625C88C}"/>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6" name="Slide Number Placeholder 5">
            <a:extLst>
              <a:ext uri="{FF2B5EF4-FFF2-40B4-BE49-F238E27FC236}">
                <a16:creationId xmlns:a16="http://schemas.microsoft.com/office/drawing/2014/main" id="{DD923E67-C7FE-DB4A-BB2E-B929095DA687}"/>
              </a:ext>
            </a:extLst>
          </p:cNvPr>
          <p:cNvSpPr>
            <a:spLocks noGrp="1"/>
          </p:cNvSpPr>
          <p:nvPr>
            <p:ph type="sldNum" sz="quarter" idx="12"/>
          </p:nvPr>
        </p:nvSpPr>
        <p:spPr/>
        <p:txBody>
          <a:bodyPr/>
          <a:lstStyle/>
          <a:p>
            <a:fld id="{FE571AB1-2F23-A44A-84C9-8C0DE70F30E6}" type="slidenum">
              <a:rPr lang="en-US" smtClean="0"/>
              <a:t>‹#›</a:t>
            </a:fld>
            <a:endParaRPr lang="en-US"/>
          </a:p>
        </p:txBody>
      </p:sp>
    </p:spTree>
    <p:extLst>
      <p:ext uri="{BB962C8B-B14F-4D97-AF65-F5344CB8AC3E}">
        <p14:creationId xmlns:p14="http://schemas.microsoft.com/office/powerpoint/2010/main" val="14868628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3020967957"/>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91D80-7A43-534F-AB7B-1A786CD78319}"/>
              </a:ext>
            </a:extLst>
          </p:cNvPr>
          <p:cNvSpPr>
            <a:spLocks noGrp="1"/>
          </p:cNvSpPr>
          <p:nvPr>
            <p:ph type="title"/>
          </p:nvPr>
        </p:nvSpPr>
        <p:spPr>
          <a:xfrm>
            <a:off x="836127" y="1814625"/>
            <a:ext cx="10489585" cy="719581"/>
          </a:xfrm>
        </p:spPr>
        <p:txBody>
          <a:bodyPr>
            <a:normAutofit/>
          </a:bodyPr>
          <a:lstStyle>
            <a:lvl1pPr>
              <a:defRPr sz="349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6629E34-9146-9948-85DF-8B4F1D951E34}"/>
              </a:ext>
            </a:extLst>
          </p:cNvPr>
          <p:cNvSpPr>
            <a:spLocks noGrp="1"/>
          </p:cNvSpPr>
          <p:nvPr>
            <p:ph idx="1"/>
          </p:nvPr>
        </p:nvSpPr>
        <p:spPr>
          <a:xfrm>
            <a:off x="836127" y="2927499"/>
            <a:ext cx="10489585" cy="31401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EA415E-3DCC-E046-8102-5EB350767A55}"/>
              </a:ext>
            </a:extLst>
          </p:cNvPr>
          <p:cNvSpPr>
            <a:spLocks noGrp="1"/>
          </p:cNvSpPr>
          <p:nvPr>
            <p:ph type="sldNum" sz="quarter" idx="12"/>
          </p:nvPr>
        </p:nvSpPr>
        <p:spPr>
          <a:xfrm>
            <a:off x="9140823" y="6356351"/>
            <a:ext cx="2736414" cy="365125"/>
          </a:xfrm>
        </p:spPr>
        <p:txBody>
          <a:bodyPr/>
          <a:lstStyle/>
          <a:p>
            <a:fld id="{FE571AB1-2F23-A44A-84C9-8C0DE70F30E6}" type="slidenum">
              <a:rPr lang="en-US" smtClean="0"/>
              <a:t>‹#›</a:t>
            </a:fld>
            <a:endParaRPr lang="en-US"/>
          </a:p>
        </p:txBody>
      </p:sp>
    </p:spTree>
    <p:extLst>
      <p:ext uri="{BB962C8B-B14F-4D97-AF65-F5344CB8AC3E}">
        <p14:creationId xmlns:p14="http://schemas.microsoft.com/office/powerpoint/2010/main" val="127859571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C2FD-8E5A-8C45-B869-72DA44A70A6F}"/>
              </a:ext>
            </a:extLst>
          </p:cNvPr>
          <p:cNvSpPr>
            <a:spLocks noGrp="1"/>
          </p:cNvSpPr>
          <p:nvPr>
            <p:ph type="title"/>
          </p:nvPr>
        </p:nvSpPr>
        <p:spPr>
          <a:xfrm>
            <a:off x="829792" y="1899685"/>
            <a:ext cx="10489585" cy="1890159"/>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38DB22A0-57A8-9B4D-91C7-B426ED7470F5}"/>
              </a:ext>
            </a:extLst>
          </p:cNvPr>
          <p:cNvSpPr>
            <a:spLocks noGrp="1"/>
          </p:cNvSpPr>
          <p:nvPr>
            <p:ph type="body" idx="1"/>
          </p:nvPr>
        </p:nvSpPr>
        <p:spPr>
          <a:xfrm>
            <a:off x="829792" y="4086189"/>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3CBCB7E3-CDF2-0E4F-99AF-BBDD1208B140}"/>
              </a:ext>
            </a:extLst>
          </p:cNvPr>
          <p:cNvSpPr>
            <a:spLocks noGrp="1"/>
          </p:cNvSpPr>
          <p:nvPr>
            <p:ph type="sldNum" sz="quarter" idx="12"/>
          </p:nvPr>
        </p:nvSpPr>
        <p:spPr>
          <a:xfrm>
            <a:off x="9063044" y="6356351"/>
            <a:ext cx="2736414" cy="365125"/>
          </a:xfrm>
        </p:spPr>
        <p:txBody>
          <a:bodyPr/>
          <a:lstStyle/>
          <a:p>
            <a:fld id="{FE571AB1-2F23-A44A-84C9-8C0DE70F30E6}" type="slidenum">
              <a:rPr lang="en-US" smtClean="0"/>
              <a:t>‹#›</a:t>
            </a:fld>
            <a:endParaRPr lang="en-US"/>
          </a:p>
        </p:txBody>
      </p:sp>
    </p:spTree>
    <p:extLst>
      <p:ext uri="{BB962C8B-B14F-4D97-AF65-F5344CB8AC3E}">
        <p14:creationId xmlns:p14="http://schemas.microsoft.com/office/powerpoint/2010/main" val="380102807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0E1F-5582-834A-8350-29C206A1D7F4}"/>
              </a:ext>
            </a:extLst>
          </p:cNvPr>
          <p:cNvSpPr>
            <a:spLocks noGrp="1"/>
          </p:cNvSpPr>
          <p:nvPr>
            <p:ph type="title"/>
          </p:nvPr>
        </p:nvSpPr>
        <p:spPr>
          <a:xfrm>
            <a:off x="836127" y="1616111"/>
            <a:ext cx="10489585" cy="1325563"/>
          </a:xfrm>
        </p:spPr>
        <p:txBody>
          <a:bodyPr>
            <a:normAutofit/>
          </a:bodyPr>
          <a:lstStyle>
            <a:lvl1pPr>
              <a:defRPr sz="349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AE58746-F594-BF42-8F6C-2E08E4491D93}"/>
              </a:ext>
            </a:extLst>
          </p:cNvPr>
          <p:cNvSpPr>
            <a:spLocks noGrp="1"/>
          </p:cNvSpPr>
          <p:nvPr>
            <p:ph sz="half" idx="1"/>
          </p:nvPr>
        </p:nvSpPr>
        <p:spPr>
          <a:xfrm>
            <a:off x="836126" y="2941674"/>
            <a:ext cx="5168781" cy="3235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74BAF-B4CA-0843-A3C9-E8BCC5CF5763}"/>
              </a:ext>
            </a:extLst>
          </p:cNvPr>
          <p:cNvSpPr>
            <a:spLocks noGrp="1"/>
          </p:cNvSpPr>
          <p:nvPr>
            <p:ph sz="half" idx="2"/>
          </p:nvPr>
        </p:nvSpPr>
        <p:spPr>
          <a:xfrm>
            <a:off x="6156931" y="2941673"/>
            <a:ext cx="5168781" cy="32352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A0AEE4-B1AA-EA4C-99AD-BD9302BFE92D}"/>
              </a:ext>
            </a:extLst>
          </p:cNvPr>
          <p:cNvSpPr>
            <a:spLocks noGrp="1"/>
          </p:cNvSpPr>
          <p:nvPr>
            <p:ph type="sldNum" sz="quarter" idx="12"/>
          </p:nvPr>
        </p:nvSpPr>
        <p:spPr>
          <a:xfrm>
            <a:off x="9112540" y="6356351"/>
            <a:ext cx="2736414" cy="365125"/>
          </a:xfrm>
        </p:spPr>
        <p:txBody>
          <a:bodyPr/>
          <a:lstStyle/>
          <a:p>
            <a:fld id="{FE571AB1-2F23-A44A-84C9-8C0DE70F30E6}" type="slidenum">
              <a:rPr lang="en-US" smtClean="0"/>
              <a:t>‹#›</a:t>
            </a:fld>
            <a:endParaRPr lang="en-US"/>
          </a:p>
        </p:txBody>
      </p:sp>
    </p:spTree>
    <p:extLst>
      <p:ext uri="{BB962C8B-B14F-4D97-AF65-F5344CB8AC3E}">
        <p14:creationId xmlns:p14="http://schemas.microsoft.com/office/powerpoint/2010/main" val="356754233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F3BC-E4F1-F14F-8F6E-7CCFF061ADB1}"/>
              </a:ext>
            </a:extLst>
          </p:cNvPr>
          <p:cNvSpPr>
            <a:spLocks noGrp="1"/>
          </p:cNvSpPr>
          <p:nvPr>
            <p:ph type="title"/>
          </p:nvPr>
        </p:nvSpPr>
        <p:spPr>
          <a:xfrm>
            <a:off x="836127" y="1726093"/>
            <a:ext cx="10489585" cy="1325563"/>
          </a:xfrm>
        </p:spPr>
        <p:txBody>
          <a:bodyPr/>
          <a:lstStyle>
            <a:lvl1pPr>
              <a:defRPr sz="3292">
                <a:latin typeface="+mn-lt"/>
              </a:defRPr>
            </a:lvl1pPr>
          </a:lstStyle>
          <a:p>
            <a:r>
              <a:rPr lang="en-US"/>
              <a:t>Click to edit Master title style</a:t>
            </a:r>
          </a:p>
        </p:txBody>
      </p:sp>
      <p:sp>
        <p:nvSpPr>
          <p:cNvPr id="5" name="Slide Number Placeholder 4">
            <a:extLst>
              <a:ext uri="{FF2B5EF4-FFF2-40B4-BE49-F238E27FC236}">
                <a16:creationId xmlns:a16="http://schemas.microsoft.com/office/drawing/2014/main" id="{298673F3-857F-8D49-87CB-E032B787EFFE}"/>
              </a:ext>
            </a:extLst>
          </p:cNvPr>
          <p:cNvSpPr>
            <a:spLocks noGrp="1"/>
          </p:cNvSpPr>
          <p:nvPr>
            <p:ph type="sldNum" sz="quarter" idx="12"/>
          </p:nvPr>
        </p:nvSpPr>
        <p:spPr>
          <a:xfrm>
            <a:off x="9084256" y="6356351"/>
            <a:ext cx="2736414" cy="365125"/>
          </a:xfrm>
        </p:spPr>
        <p:txBody>
          <a:bodyPr/>
          <a:lstStyle>
            <a:lvl1pPr>
              <a:defRPr sz="1197">
                <a:latin typeface="+mn-lt"/>
              </a:defRPr>
            </a:lvl1pPr>
          </a:lstStyle>
          <a:p>
            <a:fld id="{FE571AB1-2F23-A44A-84C9-8C0DE70F30E6}" type="slidenum">
              <a:rPr lang="en-US" smtClean="0"/>
              <a:pPr/>
              <a:t>‹#›</a:t>
            </a:fld>
            <a:endParaRPr lang="en-US"/>
          </a:p>
        </p:txBody>
      </p:sp>
    </p:spTree>
    <p:extLst>
      <p:ext uri="{BB962C8B-B14F-4D97-AF65-F5344CB8AC3E}">
        <p14:creationId xmlns:p14="http://schemas.microsoft.com/office/powerpoint/2010/main" val="233828851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6961CD-008C-3E4B-B129-824429E50C58}"/>
              </a:ext>
            </a:extLst>
          </p:cNvPr>
          <p:cNvSpPr>
            <a:spLocks noGrp="1"/>
          </p:cNvSpPr>
          <p:nvPr>
            <p:ph type="sldNum" sz="quarter" idx="12"/>
          </p:nvPr>
        </p:nvSpPr>
        <p:spPr>
          <a:xfrm>
            <a:off x="9133753" y="6356351"/>
            <a:ext cx="2736414" cy="365125"/>
          </a:xfrm>
        </p:spPr>
        <p:txBody>
          <a:bodyPr/>
          <a:lstStyle/>
          <a:p>
            <a:fld id="{FE571AB1-2F23-A44A-84C9-8C0DE70F30E6}" type="slidenum">
              <a:rPr lang="en-US" smtClean="0"/>
              <a:t>‹#›</a:t>
            </a:fld>
            <a:endParaRPr lang="en-US"/>
          </a:p>
        </p:txBody>
      </p:sp>
    </p:spTree>
    <p:extLst>
      <p:ext uri="{BB962C8B-B14F-4D97-AF65-F5344CB8AC3E}">
        <p14:creationId xmlns:p14="http://schemas.microsoft.com/office/powerpoint/2010/main" val="15777079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32C9-075B-4AA4-812F-0EB1C63AF690}"/>
              </a:ext>
            </a:extLst>
          </p:cNvPr>
          <p:cNvSpPr>
            <a:spLocks noGrp="1"/>
          </p:cNvSpPr>
          <p:nvPr>
            <p:ph type="ctrTitle"/>
          </p:nvPr>
        </p:nvSpPr>
        <p:spPr>
          <a:xfrm>
            <a:off x="1520231" y="1122363"/>
            <a:ext cx="9121379" cy="2387600"/>
          </a:xfrm>
        </p:spPr>
        <p:txBody>
          <a:bodyPr anchor="b"/>
          <a:lstStyle>
            <a:lvl1pPr algn="ctr">
              <a:defRPr sz="5970"/>
            </a:lvl1pPr>
          </a:lstStyle>
          <a:p>
            <a:r>
              <a:rPr lang="en-US"/>
              <a:t>Click to edit Master title style</a:t>
            </a:r>
          </a:p>
        </p:txBody>
      </p:sp>
      <p:sp>
        <p:nvSpPr>
          <p:cNvPr id="3" name="Subtitle 2">
            <a:extLst>
              <a:ext uri="{FF2B5EF4-FFF2-40B4-BE49-F238E27FC236}">
                <a16:creationId xmlns:a16="http://schemas.microsoft.com/office/drawing/2014/main" id="{E30DBF47-6D81-4C42-B1E0-CB9D599D7E89}"/>
              </a:ext>
            </a:extLst>
          </p:cNvPr>
          <p:cNvSpPr>
            <a:spLocks noGrp="1"/>
          </p:cNvSpPr>
          <p:nvPr>
            <p:ph type="subTitle" idx="1"/>
          </p:nvPr>
        </p:nvSpPr>
        <p:spPr>
          <a:xfrm>
            <a:off x="1520231" y="3602038"/>
            <a:ext cx="9121379" cy="1655762"/>
          </a:xfrm>
        </p:spPr>
        <p:txBody>
          <a:bodyPr/>
          <a:lstStyle>
            <a:lvl1pPr marL="0" indent="0" algn="ctr">
              <a:buNone/>
              <a:defRPr sz="2388"/>
            </a:lvl1pPr>
            <a:lvl2pPr marL="454917" indent="0" algn="ctr">
              <a:buNone/>
              <a:defRPr sz="1990"/>
            </a:lvl2pPr>
            <a:lvl3pPr marL="909834" indent="0" algn="ctr">
              <a:buNone/>
              <a:defRPr sz="1791"/>
            </a:lvl3pPr>
            <a:lvl4pPr marL="1364751" indent="0" algn="ctr">
              <a:buNone/>
              <a:defRPr sz="1592"/>
            </a:lvl4pPr>
            <a:lvl5pPr marL="1819667" indent="0" algn="ctr">
              <a:buNone/>
              <a:defRPr sz="1592"/>
            </a:lvl5pPr>
            <a:lvl6pPr marL="2274584" indent="0" algn="ctr">
              <a:buNone/>
              <a:defRPr sz="1592"/>
            </a:lvl6pPr>
            <a:lvl7pPr marL="2729501" indent="0" algn="ctr">
              <a:buNone/>
              <a:defRPr sz="1592"/>
            </a:lvl7pPr>
            <a:lvl8pPr marL="3184418" indent="0" algn="ctr">
              <a:buNone/>
              <a:defRPr sz="1592"/>
            </a:lvl8pPr>
            <a:lvl9pPr marL="3639335" indent="0" algn="ctr">
              <a:buNone/>
              <a:defRPr sz="1592"/>
            </a:lvl9pPr>
          </a:lstStyle>
          <a:p>
            <a:r>
              <a:rPr lang="en-US"/>
              <a:t>Click to edit Master subtitle style</a:t>
            </a:r>
          </a:p>
        </p:txBody>
      </p:sp>
      <p:sp>
        <p:nvSpPr>
          <p:cNvPr id="4" name="Date Placeholder 3">
            <a:extLst>
              <a:ext uri="{FF2B5EF4-FFF2-40B4-BE49-F238E27FC236}">
                <a16:creationId xmlns:a16="http://schemas.microsoft.com/office/drawing/2014/main" id="{6411E844-3C1B-486D-BA94-718E5665310A}"/>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064FE06A-7E06-489B-8F97-889B740C0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779C0-4D48-41DF-B7CF-697285BA6A5D}"/>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65353371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B884-997F-4232-841C-EC7A5B019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799B4-711B-4D1E-A107-4395B5824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20A6E-F518-447A-9048-6F4D07FB9ADD}"/>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F2B9F13F-2DF1-4E39-8C79-0BF49075C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FE1FD-D427-41D8-AB13-6C16E8B7539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79451787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8FB1-C2DD-4F98-AF3F-47D4E12ADEF1}"/>
              </a:ext>
            </a:extLst>
          </p:cNvPr>
          <p:cNvSpPr>
            <a:spLocks noGrp="1"/>
          </p:cNvSpPr>
          <p:nvPr>
            <p:ph type="title"/>
          </p:nvPr>
        </p:nvSpPr>
        <p:spPr>
          <a:xfrm>
            <a:off x="829792" y="1709741"/>
            <a:ext cx="10489585" cy="2852737"/>
          </a:xfrm>
        </p:spPr>
        <p:txBody>
          <a:bodyPr anchor="b"/>
          <a:lstStyle>
            <a:lvl1pPr>
              <a:defRPr sz="5970"/>
            </a:lvl1pPr>
          </a:lstStyle>
          <a:p>
            <a:r>
              <a:rPr lang="en-US"/>
              <a:t>Click to edit Master title style</a:t>
            </a:r>
          </a:p>
        </p:txBody>
      </p:sp>
      <p:sp>
        <p:nvSpPr>
          <p:cNvPr id="3" name="Text Placeholder 2">
            <a:extLst>
              <a:ext uri="{FF2B5EF4-FFF2-40B4-BE49-F238E27FC236}">
                <a16:creationId xmlns:a16="http://schemas.microsoft.com/office/drawing/2014/main" id="{65A3B922-2315-4D8E-AA12-BB7A1E11CDFB}"/>
              </a:ext>
            </a:extLst>
          </p:cNvPr>
          <p:cNvSpPr>
            <a:spLocks noGrp="1"/>
          </p:cNvSpPr>
          <p:nvPr>
            <p:ph type="body" idx="1"/>
          </p:nvPr>
        </p:nvSpPr>
        <p:spPr>
          <a:xfrm>
            <a:off x="829792" y="4589466"/>
            <a:ext cx="10489585" cy="1500187"/>
          </a:xfrm>
        </p:spPr>
        <p:txBody>
          <a:bodyPr/>
          <a:lstStyle>
            <a:lvl1pPr marL="0" indent="0">
              <a:buNone/>
              <a:defRPr sz="2388">
                <a:solidFill>
                  <a:schemeClr val="tx1">
                    <a:tint val="75000"/>
                  </a:schemeClr>
                </a:solidFill>
              </a:defRPr>
            </a:lvl1pPr>
            <a:lvl2pPr marL="454917" indent="0">
              <a:buNone/>
              <a:defRPr sz="1990">
                <a:solidFill>
                  <a:schemeClr val="tx1">
                    <a:tint val="75000"/>
                  </a:schemeClr>
                </a:solidFill>
              </a:defRPr>
            </a:lvl2pPr>
            <a:lvl3pPr marL="909834" indent="0">
              <a:buNone/>
              <a:defRPr sz="1791">
                <a:solidFill>
                  <a:schemeClr val="tx1">
                    <a:tint val="75000"/>
                  </a:schemeClr>
                </a:solidFill>
              </a:defRPr>
            </a:lvl3pPr>
            <a:lvl4pPr marL="1364751" indent="0">
              <a:buNone/>
              <a:defRPr sz="1592">
                <a:solidFill>
                  <a:schemeClr val="tx1">
                    <a:tint val="75000"/>
                  </a:schemeClr>
                </a:solidFill>
              </a:defRPr>
            </a:lvl4pPr>
            <a:lvl5pPr marL="1819667" indent="0">
              <a:buNone/>
              <a:defRPr sz="1592">
                <a:solidFill>
                  <a:schemeClr val="tx1">
                    <a:tint val="75000"/>
                  </a:schemeClr>
                </a:solidFill>
              </a:defRPr>
            </a:lvl5pPr>
            <a:lvl6pPr marL="2274584" indent="0">
              <a:buNone/>
              <a:defRPr sz="1592">
                <a:solidFill>
                  <a:schemeClr val="tx1">
                    <a:tint val="75000"/>
                  </a:schemeClr>
                </a:solidFill>
              </a:defRPr>
            </a:lvl6pPr>
            <a:lvl7pPr marL="2729501" indent="0">
              <a:buNone/>
              <a:defRPr sz="1592">
                <a:solidFill>
                  <a:schemeClr val="tx1">
                    <a:tint val="75000"/>
                  </a:schemeClr>
                </a:solidFill>
              </a:defRPr>
            </a:lvl7pPr>
            <a:lvl8pPr marL="3184418" indent="0">
              <a:buNone/>
              <a:defRPr sz="1592">
                <a:solidFill>
                  <a:schemeClr val="tx1">
                    <a:tint val="75000"/>
                  </a:schemeClr>
                </a:solidFill>
              </a:defRPr>
            </a:lvl8pPr>
            <a:lvl9pPr marL="3639335" indent="0">
              <a:buNone/>
              <a:defRPr sz="159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70E45-858A-4945-86D6-1D4BD58A239B}"/>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709A9707-D003-4369-B082-0BCEF66BB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1CA6B-4B50-41E9-B26E-85339CFE5C8F}"/>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00263648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DC77-F8DB-457A-8F3F-4F094EBF7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9E78A2-8E8F-438E-B80C-4D077017AB1F}"/>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8DFA58-7A2C-4471-A12F-BBBB699FAA47}"/>
              </a:ext>
            </a:extLst>
          </p:cNvPr>
          <p:cNvSpPr>
            <a:spLocks noGrp="1"/>
          </p:cNvSpPr>
          <p:nvPr>
            <p:ph sz="half" idx="2"/>
          </p:nvPr>
        </p:nvSpPr>
        <p:spPr>
          <a:xfrm>
            <a:off x="6156932"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87E26-F3B0-453B-8958-FC51ED1B7E5B}"/>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6" name="Footer Placeholder 5">
            <a:extLst>
              <a:ext uri="{FF2B5EF4-FFF2-40B4-BE49-F238E27FC236}">
                <a16:creationId xmlns:a16="http://schemas.microsoft.com/office/drawing/2014/main" id="{819025EF-81A6-4525-908C-AD1841F2F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4A591-2E79-41DC-8633-4A004BCE9E29}"/>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62666066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90EA-67EC-4A79-BC6C-07C8E0A99E25}"/>
              </a:ext>
            </a:extLst>
          </p:cNvPr>
          <p:cNvSpPr>
            <a:spLocks noGrp="1"/>
          </p:cNvSpPr>
          <p:nvPr>
            <p:ph type="title"/>
          </p:nvPr>
        </p:nvSpPr>
        <p:spPr>
          <a:xfrm>
            <a:off x="837712" y="365128"/>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E4DCFC-EEA0-4E79-A762-412A3FCA8DFC}"/>
              </a:ext>
            </a:extLst>
          </p:cNvPr>
          <p:cNvSpPr>
            <a:spLocks noGrp="1"/>
          </p:cNvSpPr>
          <p:nvPr>
            <p:ph type="body" idx="1"/>
          </p:nvPr>
        </p:nvSpPr>
        <p:spPr>
          <a:xfrm>
            <a:off x="837712" y="1681163"/>
            <a:ext cx="5145027" cy="823912"/>
          </a:xfrm>
        </p:spPr>
        <p:txBody>
          <a:bodyPr anchor="b"/>
          <a:lstStyle>
            <a:lvl1pPr marL="0" indent="0">
              <a:buNone/>
              <a:defRPr sz="2388" b="1"/>
            </a:lvl1pPr>
            <a:lvl2pPr marL="454917" indent="0">
              <a:buNone/>
              <a:defRPr sz="1990" b="1"/>
            </a:lvl2pPr>
            <a:lvl3pPr marL="909834" indent="0">
              <a:buNone/>
              <a:defRPr sz="1791" b="1"/>
            </a:lvl3pPr>
            <a:lvl4pPr marL="1364751" indent="0">
              <a:buNone/>
              <a:defRPr sz="1592" b="1"/>
            </a:lvl4pPr>
            <a:lvl5pPr marL="1819667" indent="0">
              <a:buNone/>
              <a:defRPr sz="1592" b="1"/>
            </a:lvl5pPr>
            <a:lvl6pPr marL="2274584" indent="0">
              <a:buNone/>
              <a:defRPr sz="1592" b="1"/>
            </a:lvl6pPr>
            <a:lvl7pPr marL="2729501" indent="0">
              <a:buNone/>
              <a:defRPr sz="1592" b="1"/>
            </a:lvl7pPr>
            <a:lvl8pPr marL="3184418" indent="0">
              <a:buNone/>
              <a:defRPr sz="1592" b="1"/>
            </a:lvl8pPr>
            <a:lvl9pPr marL="3639335" indent="0">
              <a:buNone/>
              <a:defRPr sz="1592" b="1"/>
            </a:lvl9pPr>
          </a:lstStyle>
          <a:p>
            <a:pPr lvl="0"/>
            <a:r>
              <a:rPr lang="en-US"/>
              <a:t>Click to edit Master text styles</a:t>
            </a:r>
          </a:p>
        </p:txBody>
      </p:sp>
      <p:sp>
        <p:nvSpPr>
          <p:cNvPr id="4" name="Content Placeholder 3">
            <a:extLst>
              <a:ext uri="{FF2B5EF4-FFF2-40B4-BE49-F238E27FC236}">
                <a16:creationId xmlns:a16="http://schemas.microsoft.com/office/drawing/2014/main" id="{AD2642E1-416F-44FE-9A91-98506AAFF674}"/>
              </a:ext>
            </a:extLst>
          </p:cNvPr>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9D024-5745-409F-BDC8-A909E33F3097}"/>
              </a:ext>
            </a:extLst>
          </p:cNvPr>
          <p:cNvSpPr>
            <a:spLocks noGrp="1"/>
          </p:cNvSpPr>
          <p:nvPr>
            <p:ph type="body" sz="quarter" idx="3"/>
          </p:nvPr>
        </p:nvSpPr>
        <p:spPr>
          <a:xfrm>
            <a:off x="6156932" y="1681163"/>
            <a:ext cx="5170365" cy="823912"/>
          </a:xfrm>
        </p:spPr>
        <p:txBody>
          <a:bodyPr anchor="b"/>
          <a:lstStyle>
            <a:lvl1pPr marL="0" indent="0">
              <a:buNone/>
              <a:defRPr sz="2388" b="1"/>
            </a:lvl1pPr>
            <a:lvl2pPr marL="454917" indent="0">
              <a:buNone/>
              <a:defRPr sz="1990" b="1"/>
            </a:lvl2pPr>
            <a:lvl3pPr marL="909834" indent="0">
              <a:buNone/>
              <a:defRPr sz="1791" b="1"/>
            </a:lvl3pPr>
            <a:lvl4pPr marL="1364751" indent="0">
              <a:buNone/>
              <a:defRPr sz="1592" b="1"/>
            </a:lvl4pPr>
            <a:lvl5pPr marL="1819667" indent="0">
              <a:buNone/>
              <a:defRPr sz="1592" b="1"/>
            </a:lvl5pPr>
            <a:lvl6pPr marL="2274584" indent="0">
              <a:buNone/>
              <a:defRPr sz="1592" b="1"/>
            </a:lvl6pPr>
            <a:lvl7pPr marL="2729501" indent="0">
              <a:buNone/>
              <a:defRPr sz="1592" b="1"/>
            </a:lvl7pPr>
            <a:lvl8pPr marL="3184418" indent="0">
              <a:buNone/>
              <a:defRPr sz="1592" b="1"/>
            </a:lvl8pPr>
            <a:lvl9pPr marL="3639335" indent="0">
              <a:buNone/>
              <a:defRPr sz="1592" b="1"/>
            </a:lvl9pPr>
          </a:lstStyle>
          <a:p>
            <a:pPr lvl="0"/>
            <a:r>
              <a:rPr lang="en-US"/>
              <a:t>Click to edit Master text styles</a:t>
            </a:r>
          </a:p>
        </p:txBody>
      </p:sp>
      <p:sp>
        <p:nvSpPr>
          <p:cNvPr id="6" name="Content Placeholder 5">
            <a:extLst>
              <a:ext uri="{FF2B5EF4-FFF2-40B4-BE49-F238E27FC236}">
                <a16:creationId xmlns:a16="http://schemas.microsoft.com/office/drawing/2014/main" id="{ACB8D082-504F-45CA-8F3D-44170FF0272E}"/>
              </a:ext>
            </a:extLst>
          </p:cNvPr>
          <p:cNvSpPr>
            <a:spLocks noGrp="1"/>
          </p:cNvSpPr>
          <p:nvPr>
            <p:ph sz="quarter" idx="4"/>
          </p:nvPr>
        </p:nvSpPr>
        <p:spPr>
          <a:xfrm>
            <a:off x="6156932"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A58C4-F1C4-4487-B1C7-825A8E147718}"/>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8" name="Footer Placeholder 7">
            <a:extLst>
              <a:ext uri="{FF2B5EF4-FFF2-40B4-BE49-F238E27FC236}">
                <a16:creationId xmlns:a16="http://schemas.microsoft.com/office/drawing/2014/main" id="{24F5E99F-30BB-42FB-9868-396F1E9520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11A71D-0A85-48E5-8A9E-140B202C7ECE}"/>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14083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89" r="13829"/>
          <a:stretch/>
        </p:blipFill>
        <p:spPr>
          <a:xfrm>
            <a:off x="6853497" y="1365042"/>
            <a:ext cx="5308343"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4339" y="1"/>
            <a:ext cx="103575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2312746"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46" indent="0" algn="ctr">
              <a:buNone/>
              <a:defRPr>
                <a:solidFill>
                  <a:schemeClr val="tx1">
                    <a:tint val="75000"/>
                  </a:schemeClr>
                </a:solidFill>
              </a:defRPr>
            </a:lvl2pPr>
            <a:lvl3pPr marL="1216092" indent="0" algn="ctr">
              <a:buNone/>
              <a:defRPr>
                <a:solidFill>
                  <a:schemeClr val="tx1">
                    <a:tint val="75000"/>
                  </a:schemeClr>
                </a:solidFill>
              </a:defRPr>
            </a:lvl3pPr>
            <a:lvl4pPr marL="1824137" indent="0" algn="ctr">
              <a:buNone/>
              <a:defRPr>
                <a:solidFill>
                  <a:schemeClr val="tx1">
                    <a:tint val="75000"/>
                  </a:schemeClr>
                </a:solidFill>
              </a:defRPr>
            </a:lvl4pPr>
            <a:lvl5pPr marL="2432182" indent="0" algn="ctr">
              <a:buNone/>
              <a:defRPr>
                <a:solidFill>
                  <a:schemeClr val="tx1">
                    <a:tint val="75000"/>
                  </a:schemeClr>
                </a:solidFill>
              </a:defRPr>
            </a:lvl5pPr>
            <a:lvl6pPr marL="3040228" indent="0" algn="ctr">
              <a:buNone/>
              <a:defRPr>
                <a:solidFill>
                  <a:schemeClr val="tx1">
                    <a:tint val="75000"/>
                  </a:schemeClr>
                </a:solidFill>
              </a:defRPr>
            </a:lvl6pPr>
            <a:lvl7pPr marL="3648274" indent="0" algn="ctr">
              <a:buNone/>
              <a:defRPr>
                <a:solidFill>
                  <a:schemeClr val="tx1">
                    <a:tint val="75000"/>
                  </a:schemeClr>
                </a:solidFill>
              </a:defRPr>
            </a:lvl7pPr>
            <a:lvl8pPr marL="4256320" indent="0" algn="ctr">
              <a:buNone/>
              <a:defRPr>
                <a:solidFill>
                  <a:schemeClr val="tx1">
                    <a:tint val="75000"/>
                  </a:schemeClr>
                </a:solidFill>
              </a:defRPr>
            </a:lvl8pPr>
            <a:lvl9pPr marL="486436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5" y="2520848"/>
            <a:ext cx="8433537"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3" y="6014058"/>
            <a:ext cx="5562089" cy="420564"/>
          </a:xfrm>
          <a:prstGeom prst="rect">
            <a:avLst/>
          </a:prstGeom>
          <a:solidFill>
            <a:srgbClr val="FBAB18"/>
          </a:solidFill>
        </p:spPr>
        <p:txBody>
          <a:bodyPr wrap="square" rtlCol="0">
            <a:spAutoFit/>
          </a:bodyPr>
          <a:lstStyle/>
          <a:p>
            <a:pPr marL="0" marR="0" lvl="0" indent="0" algn="l" defTabSz="1216092" rtl="0" eaLnBrk="0" fontAlgn="base" latinLnBrk="0" hangingPunct="0">
              <a:lnSpc>
                <a:spcPct val="100000"/>
              </a:lnSpc>
              <a:spcBef>
                <a:spcPct val="0"/>
              </a:spcBef>
              <a:spcAft>
                <a:spcPct val="0"/>
              </a:spcAft>
              <a:buClrTx/>
              <a:buSzTx/>
              <a:buFontTx/>
              <a:buNone/>
              <a:tabLst/>
              <a:defRPr/>
            </a:pPr>
            <a:r>
              <a:rPr lang="en-US" sz="2128">
                <a:solidFill>
                  <a:srgbClr val="2D2D2D"/>
                </a:solidFill>
                <a:latin typeface="Calibri" panose="020F0502020204030204" pitchFamily="34" charset="0"/>
                <a:cs typeface="Calibri" panose="020F0502020204030204" pitchFamily="34" charset="0"/>
              </a:rPr>
              <a:t>For more information: </a:t>
            </a:r>
            <a:r>
              <a:rPr lang="en-US" sz="2128" b="1">
                <a:solidFill>
                  <a:srgbClr val="2D2D2D"/>
                </a:solidFill>
                <a:latin typeface="Calibri" panose="020F0502020204030204" pitchFamily="34" charset="0"/>
                <a:cs typeface="Calibri" panose="020F050202020403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1"/>
            <a:ext cx="1804337" cy="1194093"/>
          </a:xfrm>
          <a:prstGeom prst="rect">
            <a:avLst/>
          </a:prstGeom>
        </p:spPr>
      </p:pic>
    </p:spTree>
    <p:extLst>
      <p:ext uri="{BB962C8B-B14F-4D97-AF65-F5344CB8AC3E}">
        <p14:creationId xmlns:p14="http://schemas.microsoft.com/office/powerpoint/2010/main" val="266852366"/>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C071-207E-4212-8FAA-24CBE8035E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E7F2BB-F84B-4CCF-ADC7-F1B60D863EDB}"/>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4" name="Footer Placeholder 3">
            <a:extLst>
              <a:ext uri="{FF2B5EF4-FFF2-40B4-BE49-F238E27FC236}">
                <a16:creationId xmlns:a16="http://schemas.microsoft.com/office/drawing/2014/main" id="{613322C6-788B-4027-9B10-83CFE376C8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5E60B5-C49B-4FE2-AF92-0950FD17D230}"/>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58495634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A571C5-E3B7-4257-B8E4-C63FC53343A0}"/>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3" name="Footer Placeholder 2">
            <a:extLst>
              <a:ext uri="{FF2B5EF4-FFF2-40B4-BE49-F238E27FC236}">
                <a16:creationId xmlns:a16="http://schemas.microsoft.com/office/drawing/2014/main" id="{FE40B429-C38C-4B08-878F-731C359D41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B633E-B98E-4FF9-8000-0E6C27960814}"/>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96906759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9F72-E277-4A4F-8DBC-6463395CA8C0}"/>
              </a:ext>
            </a:extLst>
          </p:cNvPr>
          <p:cNvSpPr>
            <a:spLocks noGrp="1"/>
          </p:cNvSpPr>
          <p:nvPr>
            <p:ph type="title"/>
          </p:nvPr>
        </p:nvSpPr>
        <p:spPr>
          <a:xfrm>
            <a:off x="837712" y="457200"/>
            <a:ext cx="3922509" cy="1600200"/>
          </a:xfrm>
        </p:spPr>
        <p:txBody>
          <a:bodyPr anchor="b"/>
          <a:lstStyle>
            <a:lvl1pPr>
              <a:defRPr sz="3184"/>
            </a:lvl1pPr>
          </a:lstStyle>
          <a:p>
            <a:r>
              <a:rPr lang="en-US"/>
              <a:t>Click to edit Master title style</a:t>
            </a:r>
          </a:p>
        </p:txBody>
      </p:sp>
      <p:sp>
        <p:nvSpPr>
          <p:cNvPr id="3" name="Content Placeholder 2">
            <a:extLst>
              <a:ext uri="{FF2B5EF4-FFF2-40B4-BE49-F238E27FC236}">
                <a16:creationId xmlns:a16="http://schemas.microsoft.com/office/drawing/2014/main" id="{87025922-F07A-4AE0-A27C-1A32E085AB5A}"/>
              </a:ext>
            </a:extLst>
          </p:cNvPr>
          <p:cNvSpPr>
            <a:spLocks noGrp="1"/>
          </p:cNvSpPr>
          <p:nvPr>
            <p:ph idx="1"/>
          </p:nvPr>
        </p:nvSpPr>
        <p:spPr>
          <a:xfrm>
            <a:off x="5170365" y="987428"/>
            <a:ext cx="6156930" cy="4873625"/>
          </a:xfrm>
        </p:spPr>
        <p:txBody>
          <a:bodyPr/>
          <a:lstStyle>
            <a:lvl1pPr>
              <a:defRPr sz="3184"/>
            </a:lvl1pPr>
            <a:lvl2pPr>
              <a:defRPr sz="2786"/>
            </a:lvl2pPr>
            <a:lvl3pPr>
              <a:defRPr sz="2388"/>
            </a:lvl3pPr>
            <a:lvl4pPr>
              <a:defRPr sz="1990"/>
            </a:lvl4pPr>
            <a:lvl5pPr>
              <a:defRPr sz="1990"/>
            </a:lvl5pPr>
            <a:lvl6pPr>
              <a:defRPr sz="1990"/>
            </a:lvl6pPr>
            <a:lvl7pPr>
              <a:defRPr sz="1990"/>
            </a:lvl7pPr>
            <a:lvl8pPr>
              <a:defRPr sz="1990"/>
            </a:lvl8pPr>
            <a:lvl9pPr>
              <a:defRPr sz="1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47B4E3-307B-461E-82EB-B6EEEAC310B0}"/>
              </a:ext>
            </a:extLst>
          </p:cNvPr>
          <p:cNvSpPr>
            <a:spLocks noGrp="1"/>
          </p:cNvSpPr>
          <p:nvPr>
            <p:ph type="body" sz="half" idx="2"/>
          </p:nvPr>
        </p:nvSpPr>
        <p:spPr>
          <a:xfrm>
            <a:off x="837712" y="2057400"/>
            <a:ext cx="3922509" cy="3811588"/>
          </a:xfrm>
        </p:spPr>
        <p:txBody>
          <a:bodyPr/>
          <a:lstStyle>
            <a:lvl1pPr marL="0" indent="0">
              <a:buNone/>
              <a:defRPr sz="1592"/>
            </a:lvl1pPr>
            <a:lvl2pPr marL="454917" indent="0">
              <a:buNone/>
              <a:defRPr sz="1394"/>
            </a:lvl2pPr>
            <a:lvl3pPr marL="909834" indent="0">
              <a:buNone/>
              <a:defRPr sz="1194"/>
            </a:lvl3pPr>
            <a:lvl4pPr marL="1364751" indent="0">
              <a:buNone/>
              <a:defRPr sz="996"/>
            </a:lvl4pPr>
            <a:lvl5pPr marL="1819667" indent="0">
              <a:buNone/>
              <a:defRPr sz="996"/>
            </a:lvl5pPr>
            <a:lvl6pPr marL="2274584" indent="0">
              <a:buNone/>
              <a:defRPr sz="996"/>
            </a:lvl6pPr>
            <a:lvl7pPr marL="2729501" indent="0">
              <a:buNone/>
              <a:defRPr sz="996"/>
            </a:lvl7pPr>
            <a:lvl8pPr marL="3184418" indent="0">
              <a:buNone/>
              <a:defRPr sz="996"/>
            </a:lvl8pPr>
            <a:lvl9pPr marL="3639335" indent="0">
              <a:buNone/>
              <a:defRPr sz="996"/>
            </a:lvl9pPr>
          </a:lstStyle>
          <a:p>
            <a:pPr lvl="0"/>
            <a:r>
              <a:rPr lang="en-US"/>
              <a:t>Click to edit Master text styles</a:t>
            </a:r>
          </a:p>
        </p:txBody>
      </p:sp>
      <p:sp>
        <p:nvSpPr>
          <p:cNvPr id="5" name="Date Placeholder 4">
            <a:extLst>
              <a:ext uri="{FF2B5EF4-FFF2-40B4-BE49-F238E27FC236}">
                <a16:creationId xmlns:a16="http://schemas.microsoft.com/office/drawing/2014/main" id="{FEB44F31-E494-421E-A620-4BFB9AEAEA57}"/>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6" name="Footer Placeholder 5">
            <a:extLst>
              <a:ext uri="{FF2B5EF4-FFF2-40B4-BE49-F238E27FC236}">
                <a16:creationId xmlns:a16="http://schemas.microsoft.com/office/drawing/2014/main" id="{417FE5D2-DDA9-4F64-971E-5F8A57D1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88107-5366-4A30-82FD-27BB004E140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98633982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82A2-56E9-4FE1-AB78-6036545B7A55}"/>
              </a:ext>
            </a:extLst>
          </p:cNvPr>
          <p:cNvSpPr>
            <a:spLocks noGrp="1"/>
          </p:cNvSpPr>
          <p:nvPr>
            <p:ph type="title"/>
          </p:nvPr>
        </p:nvSpPr>
        <p:spPr>
          <a:xfrm>
            <a:off x="837712" y="457200"/>
            <a:ext cx="3922509" cy="1600200"/>
          </a:xfrm>
        </p:spPr>
        <p:txBody>
          <a:bodyPr anchor="b"/>
          <a:lstStyle>
            <a:lvl1pPr>
              <a:defRPr sz="3184"/>
            </a:lvl1pPr>
          </a:lstStyle>
          <a:p>
            <a:r>
              <a:rPr lang="en-US"/>
              <a:t>Click to edit Master title style</a:t>
            </a:r>
          </a:p>
        </p:txBody>
      </p:sp>
      <p:sp>
        <p:nvSpPr>
          <p:cNvPr id="3" name="Picture Placeholder 2">
            <a:extLst>
              <a:ext uri="{FF2B5EF4-FFF2-40B4-BE49-F238E27FC236}">
                <a16:creationId xmlns:a16="http://schemas.microsoft.com/office/drawing/2014/main" id="{BB13FDAD-49E9-4A59-A052-B399CF97C8F0}"/>
              </a:ext>
            </a:extLst>
          </p:cNvPr>
          <p:cNvSpPr>
            <a:spLocks noGrp="1"/>
          </p:cNvSpPr>
          <p:nvPr>
            <p:ph type="pic" idx="1"/>
          </p:nvPr>
        </p:nvSpPr>
        <p:spPr>
          <a:xfrm>
            <a:off x="5170365" y="987428"/>
            <a:ext cx="6156930" cy="4873625"/>
          </a:xfrm>
        </p:spPr>
        <p:txBody>
          <a:bodyPr/>
          <a:lstStyle>
            <a:lvl1pPr marL="0" indent="0">
              <a:buNone/>
              <a:defRPr sz="3184"/>
            </a:lvl1pPr>
            <a:lvl2pPr marL="454917" indent="0">
              <a:buNone/>
              <a:defRPr sz="2786"/>
            </a:lvl2pPr>
            <a:lvl3pPr marL="909834" indent="0">
              <a:buNone/>
              <a:defRPr sz="2388"/>
            </a:lvl3pPr>
            <a:lvl4pPr marL="1364751" indent="0">
              <a:buNone/>
              <a:defRPr sz="1990"/>
            </a:lvl4pPr>
            <a:lvl5pPr marL="1819667" indent="0">
              <a:buNone/>
              <a:defRPr sz="1990"/>
            </a:lvl5pPr>
            <a:lvl6pPr marL="2274584" indent="0">
              <a:buNone/>
              <a:defRPr sz="1990"/>
            </a:lvl6pPr>
            <a:lvl7pPr marL="2729501" indent="0">
              <a:buNone/>
              <a:defRPr sz="1990"/>
            </a:lvl7pPr>
            <a:lvl8pPr marL="3184418" indent="0">
              <a:buNone/>
              <a:defRPr sz="1990"/>
            </a:lvl8pPr>
            <a:lvl9pPr marL="3639335" indent="0">
              <a:buNone/>
              <a:defRPr sz="1990"/>
            </a:lvl9pPr>
          </a:lstStyle>
          <a:p>
            <a:endParaRPr lang="en-US"/>
          </a:p>
        </p:txBody>
      </p:sp>
      <p:sp>
        <p:nvSpPr>
          <p:cNvPr id="4" name="Text Placeholder 3">
            <a:extLst>
              <a:ext uri="{FF2B5EF4-FFF2-40B4-BE49-F238E27FC236}">
                <a16:creationId xmlns:a16="http://schemas.microsoft.com/office/drawing/2014/main" id="{45CB52D2-2802-40ED-A0CD-BF136A4A6774}"/>
              </a:ext>
            </a:extLst>
          </p:cNvPr>
          <p:cNvSpPr>
            <a:spLocks noGrp="1"/>
          </p:cNvSpPr>
          <p:nvPr>
            <p:ph type="body" sz="half" idx="2"/>
          </p:nvPr>
        </p:nvSpPr>
        <p:spPr>
          <a:xfrm>
            <a:off x="837712" y="2057400"/>
            <a:ext cx="3922509" cy="3811588"/>
          </a:xfrm>
        </p:spPr>
        <p:txBody>
          <a:bodyPr/>
          <a:lstStyle>
            <a:lvl1pPr marL="0" indent="0">
              <a:buNone/>
              <a:defRPr sz="1592"/>
            </a:lvl1pPr>
            <a:lvl2pPr marL="454917" indent="0">
              <a:buNone/>
              <a:defRPr sz="1394"/>
            </a:lvl2pPr>
            <a:lvl3pPr marL="909834" indent="0">
              <a:buNone/>
              <a:defRPr sz="1194"/>
            </a:lvl3pPr>
            <a:lvl4pPr marL="1364751" indent="0">
              <a:buNone/>
              <a:defRPr sz="996"/>
            </a:lvl4pPr>
            <a:lvl5pPr marL="1819667" indent="0">
              <a:buNone/>
              <a:defRPr sz="996"/>
            </a:lvl5pPr>
            <a:lvl6pPr marL="2274584" indent="0">
              <a:buNone/>
              <a:defRPr sz="996"/>
            </a:lvl6pPr>
            <a:lvl7pPr marL="2729501" indent="0">
              <a:buNone/>
              <a:defRPr sz="996"/>
            </a:lvl7pPr>
            <a:lvl8pPr marL="3184418" indent="0">
              <a:buNone/>
              <a:defRPr sz="996"/>
            </a:lvl8pPr>
            <a:lvl9pPr marL="3639335" indent="0">
              <a:buNone/>
              <a:defRPr sz="996"/>
            </a:lvl9pPr>
          </a:lstStyle>
          <a:p>
            <a:pPr lvl="0"/>
            <a:r>
              <a:rPr lang="en-US"/>
              <a:t>Click to edit Master text styles</a:t>
            </a:r>
          </a:p>
        </p:txBody>
      </p:sp>
      <p:sp>
        <p:nvSpPr>
          <p:cNvPr id="5" name="Date Placeholder 4">
            <a:extLst>
              <a:ext uri="{FF2B5EF4-FFF2-40B4-BE49-F238E27FC236}">
                <a16:creationId xmlns:a16="http://schemas.microsoft.com/office/drawing/2014/main" id="{56348FE6-AB30-4F73-80DC-2E0E06F71D3A}"/>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6" name="Footer Placeholder 5">
            <a:extLst>
              <a:ext uri="{FF2B5EF4-FFF2-40B4-BE49-F238E27FC236}">
                <a16:creationId xmlns:a16="http://schemas.microsoft.com/office/drawing/2014/main" id="{554AC415-7AA1-4DEC-B5BD-C1D8ED9A8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4E0E6-08A7-4696-AE5C-40A59259CCB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374540638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1D7-0AA3-4D86-8AA9-28BCD9207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BFAF7-4F42-43F3-983B-9E6FEE58C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30EFC-37D0-4F47-943E-14E0EFAA7911}"/>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1A9A7C59-9DC4-4B4D-8942-A07955180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21AB2-2ACD-4DC2-A802-497C7B115978}"/>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81154228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D1098-FC88-4AF3-B1E2-43F6BF293F0E}"/>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5728A-C608-4D9C-A3D7-00FC04B73D77}"/>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4D3E6-F616-4461-A8F2-81E4F53D6544}"/>
              </a:ext>
            </a:extLst>
          </p:cNvPr>
          <p:cNvSpPr>
            <a:spLocks noGrp="1"/>
          </p:cNvSpPr>
          <p:nvPr>
            <p:ph type="dt" sz="half" idx="10"/>
          </p:nvPr>
        </p:nvSpPr>
        <p:spPr/>
        <p:txBody>
          <a:body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890D7508-D618-4F17-B7B6-D3C4EA9AF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D18CB-BC2F-4D1D-A3EA-02238BFD56FB}"/>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764340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2312746"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46" indent="0" algn="ctr">
              <a:buNone/>
              <a:defRPr>
                <a:solidFill>
                  <a:schemeClr val="tx1">
                    <a:tint val="75000"/>
                  </a:schemeClr>
                </a:solidFill>
              </a:defRPr>
            </a:lvl2pPr>
            <a:lvl3pPr marL="1216092" indent="0" algn="ctr">
              <a:buNone/>
              <a:defRPr>
                <a:solidFill>
                  <a:schemeClr val="tx1">
                    <a:tint val="75000"/>
                  </a:schemeClr>
                </a:solidFill>
              </a:defRPr>
            </a:lvl3pPr>
            <a:lvl4pPr marL="1824137" indent="0" algn="ctr">
              <a:buNone/>
              <a:defRPr>
                <a:solidFill>
                  <a:schemeClr val="tx1">
                    <a:tint val="75000"/>
                  </a:schemeClr>
                </a:solidFill>
              </a:defRPr>
            </a:lvl4pPr>
            <a:lvl5pPr marL="2432182" indent="0" algn="ctr">
              <a:buNone/>
              <a:defRPr>
                <a:solidFill>
                  <a:schemeClr val="tx1">
                    <a:tint val="75000"/>
                  </a:schemeClr>
                </a:solidFill>
              </a:defRPr>
            </a:lvl5pPr>
            <a:lvl6pPr marL="3040228" indent="0" algn="ctr">
              <a:buNone/>
              <a:defRPr>
                <a:solidFill>
                  <a:schemeClr val="tx1">
                    <a:tint val="75000"/>
                  </a:schemeClr>
                </a:solidFill>
              </a:defRPr>
            </a:lvl6pPr>
            <a:lvl7pPr marL="3648274" indent="0" algn="ctr">
              <a:buNone/>
              <a:defRPr>
                <a:solidFill>
                  <a:schemeClr val="tx1">
                    <a:tint val="75000"/>
                  </a:schemeClr>
                </a:solidFill>
              </a:defRPr>
            </a:lvl7pPr>
            <a:lvl8pPr marL="4256320" indent="0" algn="ctr">
              <a:buNone/>
              <a:defRPr>
                <a:solidFill>
                  <a:schemeClr val="tx1">
                    <a:tint val="75000"/>
                  </a:schemeClr>
                </a:solidFill>
              </a:defRPr>
            </a:lvl8pPr>
            <a:lvl9pPr marL="486436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5" y="2520848"/>
            <a:ext cx="8433537"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pic>
        <p:nvPicPr>
          <p:cNvPr id="10" name="Picture 9">
            <a:extLst>
              <a:ext uri="{FF2B5EF4-FFF2-40B4-BE49-F238E27FC236}">
                <a16:creationId xmlns:a16="http://schemas.microsoft.com/office/drawing/2014/main" id="{CFA0F564-F207-41E1-9362-106259E215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
            <a:ext cx="1804337" cy="1194093"/>
          </a:xfrm>
          <a:prstGeom prst="rect">
            <a:avLst/>
          </a:prstGeom>
        </p:spPr>
      </p:pic>
    </p:spTree>
    <p:extLst>
      <p:ext uri="{BB962C8B-B14F-4D97-AF65-F5344CB8AC3E}">
        <p14:creationId xmlns:p14="http://schemas.microsoft.com/office/powerpoint/2010/main" val="122740976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2" name="Title 1"/>
          <p:cNvSpPr>
            <a:spLocks noGrp="1"/>
          </p:cNvSpPr>
          <p:nvPr userDrawn="1">
            <p:ph type="title" hasCustomPrompt="1"/>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36" indent="-306136">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6001465"/>
            <a:ext cx="1155952" cy="664349"/>
          </a:xfrm>
          <a:prstGeom prst="rect">
            <a:avLst/>
          </a:prstGeom>
        </p:spPr>
      </p:pic>
      <p:sp>
        <p:nvSpPr>
          <p:cNvPr id="3" name="Slide Number Placeholder 2">
            <a:extLst>
              <a:ext uri="{FF2B5EF4-FFF2-40B4-BE49-F238E27FC236}">
                <a16:creationId xmlns:a16="http://schemas.microsoft.com/office/drawing/2014/main" id="{3A698F12-5BEB-4A1C-8A6D-B99748F7B867}"/>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167401401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35" indent="-456035">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74" indent="-380029">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35" indent="-456035">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74" indent="-380029">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1"/>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sp>
        <p:nvSpPr>
          <p:cNvPr id="4" name="Slide Number Placeholder 3">
            <a:extLst>
              <a:ext uri="{FF2B5EF4-FFF2-40B4-BE49-F238E27FC236}">
                <a16:creationId xmlns:a16="http://schemas.microsoft.com/office/drawing/2014/main" id="{7E5F43E1-5269-42E7-BE64-B5C1211E90F9}"/>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89876183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46" indent="0">
              <a:buNone/>
              <a:defRPr sz="2394">
                <a:solidFill>
                  <a:schemeClr val="tx1">
                    <a:tint val="75000"/>
                  </a:schemeClr>
                </a:solidFill>
              </a:defRPr>
            </a:lvl2pPr>
            <a:lvl3pPr marL="1216092" indent="0">
              <a:buNone/>
              <a:defRPr sz="2128">
                <a:solidFill>
                  <a:schemeClr val="tx1">
                    <a:tint val="75000"/>
                  </a:schemeClr>
                </a:solidFill>
              </a:defRPr>
            </a:lvl3pPr>
            <a:lvl4pPr marL="1824137" indent="0">
              <a:buNone/>
              <a:defRPr sz="1862">
                <a:solidFill>
                  <a:schemeClr val="tx1">
                    <a:tint val="75000"/>
                  </a:schemeClr>
                </a:solidFill>
              </a:defRPr>
            </a:lvl4pPr>
            <a:lvl5pPr marL="2432182" indent="0">
              <a:buNone/>
              <a:defRPr sz="1862">
                <a:solidFill>
                  <a:schemeClr val="tx1">
                    <a:tint val="75000"/>
                  </a:schemeClr>
                </a:solidFill>
              </a:defRPr>
            </a:lvl5pPr>
            <a:lvl6pPr marL="3040228" indent="0">
              <a:buNone/>
              <a:defRPr sz="1862">
                <a:solidFill>
                  <a:schemeClr val="tx1">
                    <a:tint val="75000"/>
                  </a:schemeClr>
                </a:solidFill>
              </a:defRPr>
            </a:lvl6pPr>
            <a:lvl7pPr marL="3648274" indent="0">
              <a:buNone/>
              <a:defRPr sz="1862">
                <a:solidFill>
                  <a:schemeClr val="tx1">
                    <a:tint val="75000"/>
                  </a:schemeClr>
                </a:solidFill>
              </a:defRPr>
            </a:lvl7pPr>
            <a:lvl8pPr marL="4256320" indent="0">
              <a:buNone/>
              <a:defRPr sz="1862">
                <a:solidFill>
                  <a:schemeClr val="tx1">
                    <a:tint val="75000"/>
                  </a:schemeClr>
                </a:solidFill>
              </a:defRPr>
            </a:lvl8pPr>
            <a:lvl9pPr marL="486436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61590070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 name="Title 1"/>
          <p:cNvSpPr>
            <a:spLocks noGrp="1"/>
          </p:cNvSpPr>
          <p:nvPr userDrawn="1">
            <p:ph type="title" hasCustomPrompt="1"/>
          </p:nvPr>
        </p:nvSpPr>
        <p:spPr>
          <a:xfrm>
            <a:off x="608092" y="274642"/>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66" indent="-306166">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72960020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7"/>
            <a:ext cx="5964344" cy="5795163"/>
          </a:xfrm>
          <a:prstGeom prst="rect">
            <a:avLst/>
          </a:prstGeom>
        </p:spPr>
      </p:pic>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46" indent="0">
              <a:buNone/>
              <a:defRPr sz="2394">
                <a:solidFill>
                  <a:schemeClr val="tx1">
                    <a:tint val="75000"/>
                  </a:schemeClr>
                </a:solidFill>
              </a:defRPr>
            </a:lvl2pPr>
            <a:lvl3pPr marL="1216092" indent="0">
              <a:buNone/>
              <a:defRPr sz="2128">
                <a:solidFill>
                  <a:schemeClr val="tx1">
                    <a:tint val="75000"/>
                  </a:schemeClr>
                </a:solidFill>
              </a:defRPr>
            </a:lvl3pPr>
            <a:lvl4pPr marL="1824137" indent="0">
              <a:buNone/>
              <a:defRPr sz="1862">
                <a:solidFill>
                  <a:schemeClr val="tx1">
                    <a:tint val="75000"/>
                  </a:schemeClr>
                </a:solidFill>
              </a:defRPr>
            </a:lvl4pPr>
            <a:lvl5pPr marL="2432182" indent="0">
              <a:buNone/>
              <a:defRPr sz="1862">
                <a:solidFill>
                  <a:schemeClr val="tx1">
                    <a:tint val="75000"/>
                  </a:schemeClr>
                </a:solidFill>
              </a:defRPr>
            </a:lvl5pPr>
            <a:lvl6pPr marL="3040228" indent="0">
              <a:buNone/>
              <a:defRPr sz="1862">
                <a:solidFill>
                  <a:schemeClr val="tx1">
                    <a:tint val="75000"/>
                  </a:schemeClr>
                </a:solidFill>
              </a:defRPr>
            </a:lvl6pPr>
            <a:lvl7pPr marL="3648274" indent="0">
              <a:buNone/>
              <a:defRPr sz="1862">
                <a:solidFill>
                  <a:schemeClr val="tx1">
                    <a:tint val="75000"/>
                  </a:schemeClr>
                </a:solidFill>
              </a:defRPr>
            </a:lvl7pPr>
            <a:lvl8pPr marL="4256320" indent="0">
              <a:buNone/>
              <a:defRPr sz="1862">
                <a:solidFill>
                  <a:schemeClr val="tx1">
                    <a:tint val="75000"/>
                  </a:schemeClr>
                </a:solidFill>
              </a:defRPr>
            </a:lvl8pPr>
            <a:lvl9pPr marL="486436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184439603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2"/>
            <a:ext cx="12161838" cy="1177559"/>
          </a:xfrm>
          <a:prstGeom prst="rect">
            <a:avLst/>
          </a:prstGeom>
        </p:spPr>
      </p:pic>
      <p:sp>
        <p:nvSpPr>
          <p:cNvPr id="3" name="TextBox 2"/>
          <p:cNvSpPr txBox="1"/>
          <p:nvPr userDrawn="1"/>
        </p:nvSpPr>
        <p:spPr>
          <a:xfrm>
            <a:off x="169207" y="3662434"/>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7" y="5786590"/>
            <a:ext cx="1668641" cy="959001"/>
          </a:xfrm>
          <a:prstGeom prst="rect">
            <a:avLst/>
          </a:prstGeom>
        </p:spPr>
      </p:pic>
      <p:pic>
        <p:nvPicPr>
          <p:cNvPr id="17" name="Picture 16">
            <a:extLst>
              <a:ext uri="{FF2B5EF4-FFF2-40B4-BE49-F238E27FC236}">
                <a16:creationId xmlns:a16="http://schemas.microsoft.com/office/drawing/2014/main" id="{53B5A247-08D2-4173-9D7D-19CB4FBA84C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989" r="13829"/>
          <a:stretch/>
        </p:blipFill>
        <p:spPr>
          <a:xfrm>
            <a:off x="6853497" y="347439"/>
            <a:ext cx="5308343" cy="4390244"/>
          </a:xfrm>
          <a:prstGeom prst="rect">
            <a:avLst/>
          </a:prstGeom>
        </p:spPr>
      </p:pic>
    </p:spTree>
    <p:extLst>
      <p:ext uri="{BB962C8B-B14F-4D97-AF65-F5344CB8AC3E}">
        <p14:creationId xmlns:p14="http://schemas.microsoft.com/office/powerpoint/2010/main" val="248366964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2"/>
            <a:ext cx="12161838" cy="1177559"/>
          </a:xfrm>
          <a:prstGeom prst="rect">
            <a:avLst/>
          </a:prstGeom>
        </p:spPr>
      </p:pic>
      <p:sp>
        <p:nvSpPr>
          <p:cNvPr id="3" name="TextBox 2"/>
          <p:cNvSpPr txBox="1"/>
          <p:nvPr userDrawn="1"/>
        </p:nvSpPr>
        <p:spPr>
          <a:xfrm>
            <a:off x="169207" y="3662434"/>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7" y="5786590"/>
            <a:ext cx="1668641" cy="959001"/>
          </a:xfrm>
          <a:prstGeom prst="rect">
            <a:avLst/>
          </a:prstGeom>
        </p:spPr>
      </p:pic>
      <p:pic>
        <p:nvPicPr>
          <p:cNvPr id="18" name="Picture 17">
            <a:extLst>
              <a:ext uri="{FF2B5EF4-FFF2-40B4-BE49-F238E27FC236}">
                <a16:creationId xmlns:a16="http://schemas.microsoft.com/office/drawing/2014/main" id="{382C1A37-4888-4B69-99C9-98D605CCFB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1703"/>
            <a:ext cx="12161838" cy="3391760"/>
          </a:xfrm>
          <a:prstGeom prst="rect">
            <a:avLst/>
          </a:prstGeom>
        </p:spPr>
      </p:pic>
    </p:spTree>
    <p:extLst>
      <p:ext uri="{BB962C8B-B14F-4D97-AF65-F5344CB8AC3E}">
        <p14:creationId xmlns:p14="http://schemas.microsoft.com/office/powerpoint/2010/main" val="2561625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8092" y="1554163"/>
            <a:ext cx="10945654"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8092" y="6175378"/>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3" name="Slide Number Placeholder 2">
            <a:extLst>
              <a:ext uri="{FF2B5EF4-FFF2-40B4-BE49-F238E27FC236}">
                <a16:creationId xmlns:a16="http://schemas.microsoft.com/office/drawing/2014/main" id="{5EC83CEB-2DB5-48FE-9718-089703D3AC13}"/>
              </a:ext>
            </a:extLst>
          </p:cNvPr>
          <p:cNvSpPr>
            <a:spLocks noGrp="1"/>
          </p:cNvSpPr>
          <p:nvPr>
            <p:ph type="sldNum" sz="quarter" idx="15"/>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415267704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65" y="6690957"/>
            <a:ext cx="12161839" cy="248992"/>
          </a:xfrm>
          <a:prstGeom prst="rect">
            <a:avLst/>
          </a:prstGeom>
        </p:spPr>
      </p:pic>
      <p:sp>
        <p:nvSpPr>
          <p:cNvPr id="5" name="Text Placeholder 7"/>
          <p:cNvSpPr>
            <a:spLocks noGrp="1"/>
          </p:cNvSpPr>
          <p:nvPr>
            <p:ph type="body" sz="quarter" idx="10"/>
          </p:nvPr>
        </p:nvSpPr>
        <p:spPr>
          <a:xfrm>
            <a:off x="608092" y="1545167"/>
            <a:ext cx="10945654" cy="4455584"/>
          </a:xfrm>
        </p:spPr>
        <p:txBody>
          <a:bodyPr/>
          <a:lstStyle>
            <a:lvl1pPr marL="456035" indent="-456035">
              <a:spcBef>
                <a:spcPts val="0"/>
              </a:spcBef>
              <a:buClr>
                <a:srgbClr val="0039A6"/>
              </a:buClr>
              <a:buFont typeface="Wingdings" panose="05000000000000000000" pitchFamily="2" charset="2"/>
              <a:buChar char="§"/>
              <a:defRPr sz="2660">
                <a:solidFill>
                  <a:srgbClr val="000000"/>
                </a:solidFill>
              </a:defRPr>
            </a:lvl1pPr>
            <a:lvl2pPr>
              <a:spcBef>
                <a:spcPts val="0"/>
              </a:spcBef>
              <a:buClr>
                <a:srgbClr val="0039A6"/>
              </a:buClr>
              <a:defRPr sz="2660">
                <a:solidFill>
                  <a:srgbClr val="000000"/>
                </a:solidFill>
              </a:defRPr>
            </a:lvl2pPr>
            <a:lvl3pPr>
              <a:spcBef>
                <a:spcPts val="0"/>
              </a:spcBef>
              <a:buClr>
                <a:srgbClr val="0039A6"/>
              </a:buClr>
              <a:defRPr sz="2660">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1795">
              <a:ln>
                <a:solidFill>
                  <a:srgbClr val="002060">
                    <a:lumMod val="50000"/>
                    <a:lumOff val="50000"/>
                  </a:srgbClr>
                </a:solidFill>
              </a:ln>
              <a:solidFill>
                <a:srgbClr val="0F56DC"/>
              </a:solidFill>
              <a:latin typeface="Arial" charset="0"/>
            </a:endParaRPr>
          </a:p>
        </p:txBody>
      </p:sp>
      <p:sp>
        <p:nvSpPr>
          <p:cNvPr id="9" name="TextBox 8"/>
          <p:cNvSpPr txBox="1"/>
          <p:nvPr userDrawn="1"/>
        </p:nvSpPr>
        <p:spPr>
          <a:xfrm>
            <a:off x="11696199" y="6326493"/>
            <a:ext cx="465639" cy="37965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a:solidFill>
                <a:srgbClr val="000000"/>
              </a:solidFill>
              <a:latin typeface="Calibri" panose="020F0502020204030204" pitchFamily="34" charset="0"/>
            </a:endParaRPr>
          </a:p>
        </p:txBody>
      </p:sp>
      <p:pic>
        <p:nvPicPr>
          <p:cNvPr id="3" name="Picture 2">
            <a:extLst>
              <a:ext uri="{FF2B5EF4-FFF2-40B4-BE49-F238E27FC236}">
                <a16:creationId xmlns:a16="http://schemas.microsoft.com/office/drawing/2014/main" id="{AA352693-A0B5-4AF6-9364-E9A0F99BCFB7}"/>
              </a:ext>
            </a:extLst>
          </p:cNvPr>
          <p:cNvPicPr>
            <a:picLocks noChangeAspect="1"/>
          </p:cNvPicPr>
          <p:nvPr userDrawn="1"/>
        </p:nvPicPr>
        <p:blipFill>
          <a:blip r:embed="rId3"/>
          <a:stretch>
            <a:fillRect/>
          </a:stretch>
        </p:blipFill>
        <p:spPr>
          <a:xfrm>
            <a:off x="1043426" y="6489881"/>
            <a:ext cx="10346567" cy="186960"/>
          </a:xfrm>
          <a:prstGeom prst="rect">
            <a:avLst/>
          </a:prstGeom>
        </p:spPr>
      </p:pic>
      <p:sp>
        <p:nvSpPr>
          <p:cNvPr id="8" name="Rounded Rectangle 3">
            <a:extLst>
              <a:ext uri="{FF2B5EF4-FFF2-40B4-BE49-F238E27FC236}">
                <a16:creationId xmlns:a16="http://schemas.microsoft.com/office/drawing/2014/main" id="{DC1D6E15-97E5-4A4F-AA67-15088E18F851}"/>
              </a:ext>
            </a:extLst>
          </p:cNvPr>
          <p:cNvSpPr/>
          <p:nvPr userDrawn="1"/>
        </p:nvSpPr>
        <p:spPr>
          <a:xfrm>
            <a:off x="0" y="0"/>
            <a:ext cx="1317532" cy="482600"/>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6092" eaLnBrk="1" fontAlgn="auto" latinLnBrk="0" hangingPunct="1">
              <a:lnSpc>
                <a:spcPct val="100000"/>
              </a:lnSpc>
              <a:spcBef>
                <a:spcPts val="0"/>
              </a:spcBef>
              <a:spcAft>
                <a:spcPts val="0"/>
              </a:spcAft>
              <a:buClrTx/>
              <a:buSzTx/>
              <a:buFontTx/>
              <a:buNone/>
              <a:tabLst/>
              <a:defRPr/>
            </a:pPr>
            <a:r>
              <a:rPr kumimoji="0" lang="en-US" sz="2394" b="0" i="0" u="none" strike="noStrike" kern="0" cap="none" spc="0" normalizeH="0" baseline="0" noProof="0">
                <a:ln>
                  <a:noFill/>
                </a:ln>
                <a:solidFill>
                  <a:prstClr val="white"/>
                </a:solidFill>
                <a:effectLst/>
                <a:uLnTx/>
                <a:uFillTx/>
                <a:latin typeface="Calibri"/>
                <a:ea typeface="+mn-ea"/>
                <a:cs typeface="+mn-cs"/>
              </a:rPr>
              <a:t>DRAFT</a:t>
            </a:r>
          </a:p>
        </p:txBody>
      </p:sp>
      <p:sp>
        <p:nvSpPr>
          <p:cNvPr id="10" name="Rounded Rectangle 3">
            <a:extLst>
              <a:ext uri="{FF2B5EF4-FFF2-40B4-BE49-F238E27FC236}">
                <a16:creationId xmlns:a16="http://schemas.microsoft.com/office/drawing/2014/main" id="{B90604E6-AF2E-450C-9BFF-492C266E9EA5}"/>
              </a:ext>
            </a:extLst>
          </p:cNvPr>
          <p:cNvSpPr/>
          <p:nvPr userDrawn="1"/>
        </p:nvSpPr>
        <p:spPr>
          <a:xfrm>
            <a:off x="10844306" y="0"/>
            <a:ext cx="1317532" cy="482600"/>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6092" eaLnBrk="1" fontAlgn="auto" latinLnBrk="0" hangingPunct="1">
              <a:lnSpc>
                <a:spcPct val="100000"/>
              </a:lnSpc>
              <a:spcBef>
                <a:spcPts val="0"/>
              </a:spcBef>
              <a:spcAft>
                <a:spcPts val="0"/>
              </a:spcAft>
              <a:buClrTx/>
              <a:buSzTx/>
              <a:buFontTx/>
              <a:buNone/>
              <a:tabLst/>
              <a:defRPr/>
            </a:pPr>
            <a:r>
              <a:rPr kumimoji="0" lang="en-US" sz="2394" b="0" i="0" u="none" strike="noStrike" kern="0" cap="none" spc="0" normalizeH="0" baseline="0" noProof="0">
                <a:ln>
                  <a:noFill/>
                </a:ln>
                <a:solidFill>
                  <a:prstClr val="white"/>
                </a:solidFill>
                <a:effectLst/>
                <a:uLnTx/>
                <a:uFillTx/>
                <a:latin typeface="Calibri"/>
                <a:ea typeface="+mn-ea"/>
                <a:cs typeface="+mn-cs"/>
              </a:rPr>
              <a:t>DRAFT</a:t>
            </a:r>
          </a:p>
        </p:txBody>
      </p:sp>
      <p:sp>
        <p:nvSpPr>
          <p:cNvPr id="4" name="Slide Number Placeholder 3">
            <a:extLst>
              <a:ext uri="{FF2B5EF4-FFF2-40B4-BE49-F238E27FC236}">
                <a16:creationId xmlns:a16="http://schemas.microsoft.com/office/drawing/2014/main" id="{442D2590-DEDF-4FED-8E2E-A548D03800FB}"/>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21287328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342461808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36854701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3" name="Slide Number Placeholder 2">
            <a:extLst>
              <a:ext uri="{FF2B5EF4-FFF2-40B4-BE49-F238E27FC236}">
                <a16:creationId xmlns:a16="http://schemas.microsoft.com/office/drawing/2014/main" id="{03F7E91A-5865-4153-BA98-AAE9A3462211}"/>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417333680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3" name="Slide Number Placeholder 2">
            <a:extLst>
              <a:ext uri="{FF2B5EF4-FFF2-40B4-BE49-F238E27FC236}">
                <a16:creationId xmlns:a16="http://schemas.microsoft.com/office/drawing/2014/main" id="{9ADF2AE3-903E-4CFD-B5E2-B2B25E5727E5}"/>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85297797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4" name="Slide Number Placeholder 3">
            <a:extLst>
              <a:ext uri="{FF2B5EF4-FFF2-40B4-BE49-F238E27FC236}">
                <a16:creationId xmlns:a16="http://schemas.microsoft.com/office/drawing/2014/main" id="{98598AA3-A8E5-43BF-947A-CED4BA6243AD}"/>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7540797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410811782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4" name="Slide Number Placeholder 3">
            <a:extLst>
              <a:ext uri="{FF2B5EF4-FFF2-40B4-BE49-F238E27FC236}">
                <a16:creationId xmlns:a16="http://schemas.microsoft.com/office/drawing/2014/main" id="{DDA0E6C3-13B5-4435-BDED-103E37FD9E6F}"/>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13329385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70006495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250903636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95278981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273395773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0" y="6400800"/>
            <a:ext cx="12158671"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6" name="Group 5">
            <a:extLst>
              <a:ext uri="{FF2B5EF4-FFF2-40B4-BE49-F238E27FC236}">
                <a16:creationId xmlns:a16="http://schemas.microsoft.com/office/drawing/2014/main" id="{6E5E2069-3E22-46E9-A08B-E368FE88F781}"/>
              </a:ext>
            </a:extLst>
          </p:cNvPr>
          <p:cNvGrpSpPr>
            <a:grpSpLocks noChangeAspect="1"/>
          </p:cNvGrpSpPr>
          <p:nvPr userDrawn="1"/>
        </p:nvGrpSpPr>
        <p:grpSpPr>
          <a:xfrm>
            <a:off x="200759" y="5946357"/>
            <a:ext cx="3170348" cy="377181"/>
            <a:chOff x="425502" y="2522220"/>
            <a:chExt cx="6163945" cy="731520"/>
          </a:xfrm>
        </p:grpSpPr>
        <p:pic>
          <p:nvPicPr>
            <p:cNvPr id="7" name="Picture 6" descr="Logo&#10;&#10;Description automatically generated">
              <a:extLst>
                <a:ext uri="{FF2B5EF4-FFF2-40B4-BE49-F238E27FC236}">
                  <a16:creationId xmlns:a16="http://schemas.microsoft.com/office/drawing/2014/main" id="{0CC339C7-431F-4CB5-88EA-454FA614C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35127" y="2571750"/>
              <a:ext cx="886460" cy="640080"/>
            </a:xfrm>
            <a:prstGeom prst="rect">
              <a:avLst/>
            </a:prstGeom>
          </p:spPr>
        </p:pic>
        <p:pic>
          <p:nvPicPr>
            <p:cNvPr id="8" name="Picture 7" descr="Logo&#10;&#10;Description automatically generated">
              <a:extLst>
                <a:ext uri="{FF2B5EF4-FFF2-40B4-BE49-F238E27FC236}">
                  <a16:creationId xmlns:a16="http://schemas.microsoft.com/office/drawing/2014/main" id="{419A289C-0FE8-4F8D-A491-452ACA33C2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33090" y="2571750"/>
              <a:ext cx="640080" cy="640080"/>
            </a:xfrm>
            <a:prstGeom prst="rect">
              <a:avLst/>
            </a:prstGeom>
          </p:spPr>
        </p:pic>
        <p:pic>
          <p:nvPicPr>
            <p:cNvPr id="9" name="Picture 8" descr="Logo&#10;&#10;Description automatically generated">
              <a:extLst>
                <a:ext uri="{FF2B5EF4-FFF2-40B4-BE49-F238E27FC236}">
                  <a16:creationId xmlns:a16="http://schemas.microsoft.com/office/drawing/2014/main" id="{51D33EE4-F697-4F0C-AFF2-0A882186FDF8}"/>
                </a:ext>
              </a:extLst>
            </p:cNvPr>
            <p:cNvPicPr/>
            <p:nvPr/>
          </p:nvPicPr>
          <p:blipFill rotWithShape="1">
            <a:blip r:embed="rId4" cstate="print">
              <a:extLst>
                <a:ext uri="{28A0092B-C50C-407E-A947-70E740481C1C}">
                  <a14:useLocalDpi xmlns:a14="http://schemas.microsoft.com/office/drawing/2010/main" val="0"/>
                </a:ext>
              </a:extLst>
            </a:blip>
            <a:srcRect l="23287" r="20879"/>
            <a:stretch/>
          </p:blipFill>
          <p:spPr bwMode="auto">
            <a:xfrm>
              <a:off x="3230933" y="2571750"/>
              <a:ext cx="657860" cy="640080"/>
            </a:xfrm>
            <a:prstGeom prst="rect">
              <a:avLst/>
            </a:prstGeom>
            <a:ln>
              <a:noFill/>
            </a:ln>
            <a:extLst>
              <a:ext uri="{53640926-AAD7-44D8-BBD7-CCE9431645EC}">
                <a14:shadowObscured xmlns:a14="http://schemas.microsoft.com/office/drawing/2010/main"/>
              </a:ext>
            </a:extLst>
          </p:spPr>
        </p:pic>
        <p:pic>
          <p:nvPicPr>
            <p:cNvPr id="11" name="Picture 10" descr="Logo&#10;&#10;Description automatically generated">
              <a:extLst>
                <a:ext uri="{FF2B5EF4-FFF2-40B4-BE49-F238E27FC236}">
                  <a16:creationId xmlns:a16="http://schemas.microsoft.com/office/drawing/2014/main" id="{7052DAC1-C15F-44BB-A4F2-5668110CF86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5502" y="2522220"/>
              <a:ext cx="731520" cy="731520"/>
            </a:xfrm>
            <a:prstGeom prst="rect">
              <a:avLst/>
            </a:prstGeom>
          </p:spPr>
        </p:pic>
        <p:pic>
          <p:nvPicPr>
            <p:cNvPr id="12" name="Picture 11">
              <a:extLst>
                <a:ext uri="{FF2B5EF4-FFF2-40B4-BE49-F238E27FC236}">
                  <a16:creationId xmlns:a16="http://schemas.microsoft.com/office/drawing/2014/main" id="{836DD0A7-E297-4314-A5A6-74EB0D4FFBF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64994" y="2644140"/>
              <a:ext cx="1188721" cy="490220"/>
            </a:xfrm>
            <a:prstGeom prst="rect">
              <a:avLst/>
            </a:prstGeom>
          </p:spPr>
        </p:pic>
        <p:pic>
          <p:nvPicPr>
            <p:cNvPr id="13" name="Picture 12" descr="Text, logo&#10;&#10;Description automatically generated">
              <a:extLst>
                <a:ext uri="{FF2B5EF4-FFF2-40B4-BE49-F238E27FC236}">
                  <a16:creationId xmlns:a16="http://schemas.microsoft.com/office/drawing/2014/main" id="{E24F7349-FC25-4C6E-A537-9EBB4EB0ED6C}"/>
                </a:ext>
              </a:extLst>
            </p:cNvPr>
            <p:cNvPicPr/>
            <p:nvPr/>
          </p:nvPicPr>
          <p:blipFill rotWithShape="1">
            <a:blip r:embed="rId7" cstate="print">
              <a:extLst>
                <a:ext uri="{28A0092B-C50C-407E-A947-70E740481C1C}">
                  <a14:useLocalDpi xmlns:a14="http://schemas.microsoft.com/office/drawing/2010/main" val="0"/>
                </a:ext>
              </a:extLst>
            </a:blip>
            <a:srcRect t="16574" b="16836"/>
            <a:stretch/>
          </p:blipFill>
          <p:spPr bwMode="auto">
            <a:xfrm>
              <a:off x="2197153" y="2571115"/>
              <a:ext cx="960755" cy="640080"/>
            </a:xfrm>
            <a:prstGeom prst="rect">
              <a:avLst/>
            </a:prstGeom>
            <a:ln>
              <a:noFill/>
            </a:ln>
            <a:extLst>
              <a:ext uri="{53640926-AAD7-44D8-BBD7-CCE9431645EC}">
                <a14:shadowObscured xmlns:a14="http://schemas.microsoft.com/office/drawing/2010/main"/>
              </a:ext>
            </a:extLst>
          </p:spPr>
        </p:pic>
        <p:pic>
          <p:nvPicPr>
            <p:cNvPr id="14" name="Picture 13" descr="A picture containing logo&#10;&#10;Description automatically generated">
              <a:extLst>
                <a:ext uri="{FF2B5EF4-FFF2-40B4-BE49-F238E27FC236}">
                  <a16:creationId xmlns:a16="http://schemas.microsoft.com/office/drawing/2014/main" id="{12B05B41-2337-44C6-930B-F77A867E6D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949367" y="2570480"/>
              <a:ext cx="640080" cy="640080"/>
            </a:xfrm>
            <a:prstGeom prst="rect">
              <a:avLst/>
            </a:prstGeom>
          </p:spPr>
        </p:pic>
      </p:grpSp>
    </p:spTree>
    <p:extLst>
      <p:ext uri="{BB962C8B-B14F-4D97-AF65-F5344CB8AC3E}">
        <p14:creationId xmlns:p14="http://schemas.microsoft.com/office/powerpoint/2010/main" val="3749624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566089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4993"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8687C5-42D4-48D7-872D-5A0A0E16C880}"/>
              </a:ext>
            </a:extLst>
          </p:cNvPr>
          <p:cNvPicPr>
            <a:picLocks noChangeAspect="1"/>
          </p:cNvPicPr>
          <p:nvPr userDrawn="1"/>
        </p:nvPicPr>
        <p:blipFill>
          <a:blip r:embed="rId7"/>
          <a:stretch>
            <a:fillRect/>
          </a:stretch>
        </p:blipFill>
        <p:spPr>
          <a:xfrm>
            <a:off x="5521475" y="777535"/>
            <a:ext cx="4195834" cy="1956340"/>
          </a:xfrm>
          <a:prstGeom prst="rect">
            <a:avLst/>
          </a:prstGeom>
        </p:spPr>
      </p:pic>
      <p:pic>
        <p:nvPicPr>
          <p:cNvPr id="7" name="Picture 6">
            <a:extLst>
              <a:ext uri="{FF2B5EF4-FFF2-40B4-BE49-F238E27FC236}">
                <a16:creationId xmlns:a16="http://schemas.microsoft.com/office/drawing/2014/main" id="{C2FDD13F-30F8-41E2-A994-0486A5906946}"/>
              </a:ext>
            </a:extLst>
          </p:cNvPr>
          <p:cNvPicPr>
            <a:picLocks noChangeAspect="1"/>
          </p:cNvPicPr>
          <p:nvPr userDrawn="1"/>
        </p:nvPicPr>
        <p:blipFill>
          <a:blip r:embed="rId8"/>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3031593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016679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601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145042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4167481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704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627342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1544220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8065"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8102778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84720080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499134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9089"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31722458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3265911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011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559482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9982579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113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157117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292579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216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736611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89341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318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52677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396937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420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30945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67672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523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826465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558085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625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8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431732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728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7642"/>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1739864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0041197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98305"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75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01747579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8870717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932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314824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60703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035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59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78951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137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8560613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9308418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240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6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9153101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342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7334933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42734951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4449"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59240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6011086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547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4808040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5849489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06497"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6941583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8527892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752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3835091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5441856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854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275717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304.xml"/><Relationship Id="rId21" Type="http://schemas.openxmlformats.org/officeDocument/2006/relationships/slideLayout" Target="../slideLayouts/slideLayout299.xml"/><Relationship Id="rId42" Type="http://schemas.openxmlformats.org/officeDocument/2006/relationships/slideLayout" Target="../slideLayouts/slideLayout320.xml"/><Relationship Id="rId47" Type="http://schemas.openxmlformats.org/officeDocument/2006/relationships/slideLayout" Target="../slideLayouts/slideLayout325.xml"/><Relationship Id="rId63" Type="http://schemas.openxmlformats.org/officeDocument/2006/relationships/slideLayout" Target="../slideLayouts/slideLayout341.xml"/><Relationship Id="rId68" Type="http://schemas.openxmlformats.org/officeDocument/2006/relationships/slideLayout" Target="../slideLayouts/slideLayout346.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29" Type="http://schemas.openxmlformats.org/officeDocument/2006/relationships/slideLayout" Target="../slideLayouts/slideLayout307.xml"/><Relationship Id="rId11" Type="http://schemas.openxmlformats.org/officeDocument/2006/relationships/slideLayout" Target="../slideLayouts/slideLayout289.xml"/><Relationship Id="rId24" Type="http://schemas.openxmlformats.org/officeDocument/2006/relationships/slideLayout" Target="../slideLayouts/slideLayout302.xml"/><Relationship Id="rId32" Type="http://schemas.openxmlformats.org/officeDocument/2006/relationships/slideLayout" Target="../slideLayouts/slideLayout310.xml"/><Relationship Id="rId37" Type="http://schemas.openxmlformats.org/officeDocument/2006/relationships/slideLayout" Target="../slideLayouts/slideLayout315.xml"/><Relationship Id="rId40" Type="http://schemas.openxmlformats.org/officeDocument/2006/relationships/slideLayout" Target="../slideLayouts/slideLayout318.xml"/><Relationship Id="rId45" Type="http://schemas.openxmlformats.org/officeDocument/2006/relationships/slideLayout" Target="../slideLayouts/slideLayout323.xml"/><Relationship Id="rId53" Type="http://schemas.openxmlformats.org/officeDocument/2006/relationships/slideLayout" Target="../slideLayouts/slideLayout331.xml"/><Relationship Id="rId58" Type="http://schemas.openxmlformats.org/officeDocument/2006/relationships/slideLayout" Target="../slideLayouts/slideLayout336.xml"/><Relationship Id="rId66" Type="http://schemas.openxmlformats.org/officeDocument/2006/relationships/slideLayout" Target="../slideLayouts/slideLayout344.xml"/><Relationship Id="rId74" Type="http://schemas.openxmlformats.org/officeDocument/2006/relationships/oleObject" Target="../embeddings/oleObject205.bin"/><Relationship Id="rId5" Type="http://schemas.openxmlformats.org/officeDocument/2006/relationships/slideLayout" Target="../slideLayouts/slideLayout283.xml"/><Relationship Id="rId61" Type="http://schemas.openxmlformats.org/officeDocument/2006/relationships/slideLayout" Target="../slideLayouts/slideLayout339.xml"/><Relationship Id="rId19" Type="http://schemas.openxmlformats.org/officeDocument/2006/relationships/slideLayout" Target="../slideLayouts/slideLayout297.xml"/><Relationship Id="rId14" Type="http://schemas.openxmlformats.org/officeDocument/2006/relationships/slideLayout" Target="../slideLayouts/slideLayout292.xml"/><Relationship Id="rId22" Type="http://schemas.openxmlformats.org/officeDocument/2006/relationships/slideLayout" Target="../slideLayouts/slideLayout300.xml"/><Relationship Id="rId27" Type="http://schemas.openxmlformats.org/officeDocument/2006/relationships/slideLayout" Target="../slideLayouts/slideLayout305.xml"/><Relationship Id="rId30" Type="http://schemas.openxmlformats.org/officeDocument/2006/relationships/slideLayout" Target="../slideLayouts/slideLayout308.xml"/><Relationship Id="rId35" Type="http://schemas.openxmlformats.org/officeDocument/2006/relationships/slideLayout" Target="../slideLayouts/slideLayout313.xml"/><Relationship Id="rId43" Type="http://schemas.openxmlformats.org/officeDocument/2006/relationships/slideLayout" Target="../slideLayouts/slideLayout321.xml"/><Relationship Id="rId48" Type="http://schemas.openxmlformats.org/officeDocument/2006/relationships/slideLayout" Target="../slideLayouts/slideLayout326.xml"/><Relationship Id="rId56" Type="http://schemas.openxmlformats.org/officeDocument/2006/relationships/slideLayout" Target="../slideLayouts/slideLayout334.xml"/><Relationship Id="rId64" Type="http://schemas.openxmlformats.org/officeDocument/2006/relationships/slideLayout" Target="../slideLayouts/slideLayout342.xml"/><Relationship Id="rId69" Type="http://schemas.openxmlformats.org/officeDocument/2006/relationships/slideLayout" Target="../slideLayouts/slideLayout347.xml"/><Relationship Id="rId8" Type="http://schemas.openxmlformats.org/officeDocument/2006/relationships/slideLayout" Target="../slideLayouts/slideLayout286.xml"/><Relationship Id="rId51" Type="http://schemas.openxmlformats.org/officeDocument/2006/relationships/slideLayout" Target="../slideLayouts/slideLayout329.xml"/><Relationship Id="rId72" Type="http://schemas.openxmlformats.org/officeDocument/2006/relationships/tags" Target="../tags/tag226.xml"/><Relationship Id="rId3" Type="http://schemas.openxmlformats.org/officeDocument/2006/relationships/slideLayout" Target="../slideLayouts/slideLayout281.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5" Type="http://schemas.openxmlformats.org/officeDocument/2006/relationships/slideLayout" Target="../slideLayouts/slideLayout303.xml"/><Relationship Id="rId33" Type="http://schemas.openxmlformats.org/officeDocument/2006/relationships/slideLayout" Target="../slideLayouts/slideLayout311.xml"/><Relationship Id="rId38" Type="http://schemas.openxmlformats.org/officeDocument/2006/relationships/slideLayout" Target="../slideLayouts/slideLayout316.xml"/><Relationship Id="rId46" Type="http://schemas.openxmlformats.org/officeDocument/2006/relationships/slideLayout" Target="../slideLayouts/slideLayout324.xml"/><Relationship Id="rId59" Type="http://schemas.openxmlformats.org/officeDocument/2006/relationships/slideLayout" Target="../slideLayouts/slideLayout337.xml"/><Relationship Id="rId67" Type="http://schemas.openxmlformats.org/officeDocument/2006/relationships/slideLayout" Target="../slideLayouts/slideLayout345.xml"/><Relationship Id="rId20" Type="http://schemas.openxmlformats.org/officeDocument/2006/relationships/slideLayout" Target="../slideLayouts/slideLayout298.xml"/><Relationship Id="rId41" Type="http://schemas.openxmlformats.org/officeDocument/2006/relationships/slideLayout" Target="../slideLayouts/slideLayout319.xml"/><Relationship Id="rId54" Type="http://schemas.openxmlformats.org/officeDocument/2006/relationships/slideLayout" Target="../slideLayouts/slideLayout332.xml"/><Relationship Id="rId62" Type="http://schemas.openxmlformats.org/officeDocument/2006/relationships/slideLayout" Target="../slideLayouts/slideLayout340.xml"/><Relationship Id="rId70" Type="http://schemas.openxmlformats.org/officeDocument/2006/relationships/theme" Target="../theme/theme10.xml"/><Relationship Id="rId75" Type="http://schemas.openxmlformats.org/officeDocument/2006/relationships/image" Target="../media/image24.emf"/><Relationship Id="rId1" Type="http://schemas.openxmlformats.org/officeDocument/2006/relationships/slideLayout" Target="../slideLayouts/slideLayout279.xml"/><Relationship Id="rId6" Type="http://schemas.openxmlformats.org/officeDocument/2006/relationships/slideLayout" Target="../slideLayouts/slideLayout284.xml"/><Relationship Id="rId15" Type="http://schemas.openxmlformats.org/officeDocument/2006/relationships/slideLayout" Target="../slideLayouts/slideLayout293.xml"/><Relationship Id="rId23" Type="http://schemas.openxmlformats.org/officeDocument/2006/relationships/slideLayout" Target="../slideLayouts/slideLayout301.xml"/><Relationship Id="rId28" Type="http://schemas.openxmlformats.org/officeDocument/2006/relationships/slideLayout" Target="../slideLayouts/slideLayout306.xml"/><Relationship Id="rId36" Type="http://schemas.openxmlformats.org/officeDocument/2006/relationships/slideLayout" Target="../slideLayouts/slideLayout314.xml"/><Relationship Id="rId49" Type="http://schemas.openxmlformats.org/officeDocument/2006/relationships/slideLayout" Target="../slideLayouts/slideLayout327.xml"/><Relationship Id="rId57" Type="http://schemas.openxmlformats.org/officeDocument/2006/relationships/slideLayout" Target="../slideLayouts/slideLayout335.xml"/><Relationship Id="rId10" Type="http://schemas.openxmlformats.org/officeDocument/2006/relationships/slideLayout" Target="../slideLayouts/slideLayout288.xml"/><Relationship Id="rId31" Type="http://schemas.openxmlformats.org/officeDocument/2006/relationships/slideLayout" Target="../slideLayouts/slideLayout309.xml"/><Relationship Id="rId44" Type="http://schemas.openxmlformats.org/officeDocument/2006/relationships/slideLayout" Target="../slideLayouts/slideLayout322.xml"/><Relationship Id="rId52" Type="http://schemas.openxmlformats.org/officeDocument/2006/relationships/slideLayout" Target="../slideLayouts/slideLayout330.xml"/><Relationship Id="rId60" Type="http://schemas.openxmlformats.org/officeDocument/2006/relationships/slideLayout" Target="../slideLayouts/slideLayout338.xml"/><Relationship Id="rId65" Type="http://schemas.openxmlformats.org/officeDocument/2006/relationships/slideLayout" Target="../slideLayouts/slideLayout343.xml"/><Relationship Id="rId73" Type="http://schemas.openxmlformats.org/officeDocument/2006/relationships/tags" Target="../tags/tag227.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3" Type="http://schemas.openxmlformats.org/officeDocument/2006/relationships/slideLayout" Target="../slideLayouts/slideLayout291.xml"/><Relationship Id="rId18" Type="http://schemas.openxmlformats.org/officeDocument/2006/relationships/slideLayout" Target="../slideLayouts/slideLayout296.xml"/><Relationship Id="rId39" Type="http://schemas.openxmlformats.org/officeDocument/2006/relationships/slideLayout" Target="../slideLayouts/slideLayout317.xml"/><Relationship Id="rId34" Type="http://schemas.openxmlformats.org/officeDocument/2006/relationships/slideLayout" Target="../slideLayouts/slideLayout312.xml"/><Relationship Id="rId50" Type="http://schemas.openxmlformats.org/officeDocument/2006/relationships/slideLayout" Target="../slideLayouts/slideLayout328.xml"/><Relationship Id="rId55" Type="http://schemas.openxmlformats.org/officeDocument/2006/relationships/slideLayout" Target="../slideLayouts/slideLayout333.xml"/><Relationship Id="rId7" Type="http://schemas.openxmlformats.org/officeDocument/2006/relationships/slideLayout" Target="../slideLayouts/slideLayout285.xml"/><Relationship Id="rId71" Type="http://schemas.openxmlformats.org/officeDocument/2006/relationships/vmlDrawing" Target="../drawings/vmlDrawing205.v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373.xml"/><Relationship Id="rId21" Type="http://schemas.openxmlformats.org/officeDocument/2006/relationships/slideLayout" Target="../slideLayouts/slideLayout368.xml"/><Relationship Id="rId42" Type="http://schemas.openxmlformats.org/officeDocument/2006/relationships/slideLayout" Target="../slideLayouts/slideLayout389.xml"/><Relationship Id="rId47" Type="http://schemas.openxmlformats.org/officeDocument/2006/relationships/slideLayout" Target="../slideLayouts/slideLayout394.xml"/><Relationship Id="rId63" Type="http://schemas.openxmlformats.org/officeDocument/2006/relationships/slideLayout" Target="../slideLayouts/slideLayout410.xml"/><Relationship Id="rId68" Type="http://schemas.openxmlformats.org/officeDocument/2006/relationships/slideLayout" Target="../slideLayouts/slideLayout415.xml"/><Relationship Id="rId2" Type="http://schemas.openxmlformats.org/officeDocument/2006/relationships/slideLayout" Target="../slideLayouts/slideLayout349.xml"/><Relationship Id="rId16" Type="http://schemas.openxmlformats.org/officeDocument/2006/relationships/slideLayout" Target="../slideLayouts/slideLayout363.xml"/><Relationship Id="rId29" Type="http://schemas.openxmlformats.org/officeDocument/2006/relationships/slideLayout" Target="../slideLayouts/slideLayout376.xml"/><Relationship Id="rId11" Type="http://schemas.openxmlformats.org/officeDocument/2006/relationships/slideLayout" Target="../slideLayouts/slideLayout358.xml"/><Relationship Id="rId24" Type="http://schemas.openxmlformats.org/officeDocument/2006/relationships/slideLayout" Target="../slideLayouts/slideLayout371.xml"/><Relationship Id="rId32" Type="http://schemas.openxmlformats.org/officeDocument/2006/relationships/slideLayout" Target="../slideLayouts/slideLayout379.xml"/><Relationship Id="rId37" Type="http://schemas.openxmlformats.org/officeDocument/2006/relationships/slideLayout" Target="../slideLayouts/slideLayout384.xml"/><Relationship Id="rId40" Type="http://schemas.openxmlformats.org/officeDocument/2006/relationships/slideLayout" Target="../slideLayouts/slideLayout387.xml"/><Relationship Id="rId45" Type="http://schemas.openxmlformats.org/officeDocument/2006/relationships/slideLayout" Target="../slideLayouts/slideLayout392.xml"/><Relationship Id="rId53" Type="http://schemas.openxmlformats.org/officeDocument/2006/relationships/slideLayout" Target="../slideLayouts/slideLayout400.xml"/><Relationship Id="rId58" Type="http://schemas.openxmlformats.org/officeDocument/2006/relationships/slideLayout" Target="../slideLayouts/slideLayout405.xml"/><Relationship Id="rId66" Type="http://schemas.openxmlformats.org/officeDocument/2006/relationships/slideLayout" Target="../slideLayouts/slideLayout413.xml"/><Relationship Id="rId74" Type="http://schemas.openxmlformats.org/officeDocument/2006/relationships/oleObject" Target="../embeddings/oleObject274.bin"/><Relationship Id="rId5" Type="http://schemas.openxmlformats.org/officeDocument/2006/relationships/slideLayout" Target="../slideLayouts/slideLayout352.xml"/><Relationship Id="rId61" Type="http://schemas.openxmlformats.org/officeDocument/2006/relationships/slideLayout" Target="../slideLayouts/slideLayout408.xml"/><Relationship Id="rId19" Type="http://schemas.openxmlformats.org/officeDocument/2006/relationships/slideLayout" Target="../slideLayouts/slideLayout366.xml"/><Relationship Id="rId14" Type="http://schemas.openxmlformats.org/officeDocument/2006/relationships/slideLayout" Target="../slideLayouts/slideLayout361.xml"/><Relationship Id="rId22" Type="http://schemas.openxmlformats.org/officeDocument/2006/relationships/slideLayout" Target="../slideLayouts/slideLayout369.xml"/><Relationship Id="rId27" Type="http://schemas.openxmlformats.org/officeDocument/2006/relationships/slideLayout" Target="../slideLayouts/slideLayout374.xml"/><Relationship Id="rId30" Type="http://schemas.openxmlformats.org/officeDocument/2006/relationships/slideLayout" Target="../slideLayouts/slideLayout377.xml"/><Relationship Id="rId35" Type="http://schemas.openxmlformats.org/officeDocument/2006/relationships/slideLayout" Target="../slideLayouts/slideLayout382.xml"/><Relationship Id="rId43" Type="http://schemas.openxmlformats.org/officeDocument/2006/relationships/slideLayout" Target="../slideLayouts/slideLayout390.xml"/><Relationship Id="rId48" Type="http://schemas.openxmlformats.org/officeDocument/2006/relationships/slideLayout" Target="../slideLayouts/slideLayout395.xml"/><Relationship Id="rId56" Type="http://schemas.openxmlformats.org/officeDocument/2006/relationships/slideLayout" Target="../slideLayouts/slideLayout403.xml"/><Relationship Id="rId64" Type="http://schemas.openxmlformats.org/officeDocument/2006/relationships/slideLayout" Target="../slideLayouts/slideLayout411.xml"/><Relationship Id="rId69" Type="http://schemas.openxmlformats.org/officeDocument/2006/relationships/slideLayout" Target="../slideLayouts/slideLayout416.xml"/><Relationship Id="rId8" Type="http://schemas.openxmlformats.org/officeDocument/2006/relationships/slideLayout" Target="../slideLayouts/slideLayout355.xml"/><Relationship Id="rId51" Type="http://schemas.openxmlformats.org/officeDocument/2006/relationships/slideLayout" Target="../slideLayouts/slideLayout398.xml"/><Relationship Id="rId72" Type="http://schemas.openxmlformats.org/officeDocument/2006/relationships/tags" Target="../tags/tag302.xml"/><Relationship Id="rId3" Type="http://schemas.openxmlformats.org/officeDocument/2006/relationships/slideLayout" Target="../slideLayouts/slideLayout350.xml"/><Relationship Id="rId12" Type="http://schemas.openxmlformats.org/officeDocument/2006/relationships/slideLayout" Target="../slideLayouts/slideLayout359.xml"/><Relationship Id="rId17" Type="http://schemas.openxmlformats.org/officeDocument/2006/relationships/slideLayout" Target="../slideLayouts/slideLayout364.xml"/><Relationship Id="rId25" Type="http://schemas.openxmlformats.org/officeDocument/2006/relationships/slideLayout" Target="../slideLayouts/slideLayout372.xml"/><Relationship Id="rId33" Type="http://schemas.openxmlformats.org/officeDocument/2006/relationships/slideLayout" Target="../slideLayouts/slideLayout380.xml"/><Relationship Id="rId38" Type="http://schemas.openxmlformats.org/officeDocument/2006/relationships/slideLayout" Target="../slideLayouts/slideLayout385.xml"/><Relationship Id="rId46" Type="http://schemas.openxmlformats.org/officeDocument/2006/relationships/slideLayout" Target="../slideLayouts/slideLayout393.xml"/><Relationship Id="rId59" Type="http://schemas.openxmlformats.org/officeDocument/2006/relationships/slideLayout" Target="../slideLayouts/slideLayout406.xml"/><Relationship Id="rId67" Type="http://schemas.openxmlformats.org/officeDocument/2006/relationships/slideLayout" Target="../slideLayouts/slideLayout414.xml"/><Relationship Id="rId20" Type="http://schemas.openxmlformats.org/officeDocument/2006/relationships/slideLayout" Target="../slideLayouts/slideLayout367.xml"/><Relationship Id="rId41" Type="http://schemas.openxmlformats.org/officeDocument/2006/relationships/slideLayout" Target="../slideLayouts/slideLayout388.xml"/><Relationship Id="rId54" Type="http://schemas.openxmlformats.org/officeDocument/2006/relationships/slideLayout" Target="../slideLayouts/slideLayout401.xml"/><Relationship Id="rId62" Type="http://schemas.openxmlformats.org/officeDocument/2006/relationships/slideLayout" Target="../slideLayouts/slideLayout409.xml"/><Relationship Id="rId70" Type="http://schemas.openxmlformats.org/officeDocument/2006/relationships/theme" Target="../theme/theme11.xml"/><Relationship Id="rId75" Type="http://schemas.openxmlformats.org/officeDocument/2006/relationships/image" Target="../media/image24.emf"/><Relationship Id="rId1" Type="http://schemas.openxmlformats.org/officeDocument/2006/relationships/slideLayout" Target="../slideLayouts/slideLayout348.xml"/><Relationship Id="rId6" Type="http://schemas.openxmlformats.org/officeDocument/2006/relationships/slideLayout" Target="../slideLayouts/slideLayout353.xml"/><Relationship Id="rId15" Type="http://schemas.openxmlformats.org/officeDocument/2006/relationships/slideLayout" Target="../slideLayouts/slideLayout362.xml"/><Relationship Id="rId23" Type="http://schemas.openxmlformats.org/officeDocument/2006/relationships/slideLayout" Target="../slideLayouts/slideLayout370.xml"/><Relationship Id="rId28" Type="http://schemas.openxmlformats.org/officeDocument/2006/relationships/slideLayout" Target="../slideLayouts/slideLayout375.xml"/><Relationship Id="rId36" Type="http://schemas.openxmlformats.org/officeDocument/2006/relationships/slideLayout" Target="../slideLayouts/slideLayout383.xml"/><Relationship Id="rId49" Type="http://schemas.openxmlformats.org/officeDocument/2006/relationships/slideLayout" Target="../slideLayouts/slideLayout396.xml"/><Relationship Id="rId57" Type="http://schemas.openxmlformats.org/officeDocument/2006/relationships/slideLayout" Target="../slideLayouts/slideLayout404.xml"/><Relationship Id="rId10" Type="http://schemas.openxmlformats.org/officeDocument/2006/relationships/slideLayout" Target="../slideLayouts/slideLayout357.xml"/><Relationship Id="rId31" Type="http://schemas.openxmlformats.org/officeDocument/2006/relationships/slideLayout" Target="../slideLayouts/slideLayout378.xml"/><Relationship Id="rId44" Type="http://schemas.openxmlformats.org/officeDocument/2006/relationships/slideLayout" Target="../slideLayouts/slideLayout391.xml"/><Relationship Id="rId52" Type="http://schemas.openxmlformats.org/officeDocument/2006/relationships/slideLayout" Target="../slideLayouts/slideLayout399.xml"/><Relationship Id="rId60" Type="http://schemas.openxmlformats.org/officeDocument/2006/relationships/slideLayout" Target="../slideLayouts/slideLayout407.xml"/><Relationship Id="rId65" Type="http://schemas.openxmlformats.org/officeDocument/2006/relationships/slideLayout" Target="../slideLayouts/slideLayout412.xml"/><Relationship Id="rId73" Type="http://schemas.openxmlformats.org/officeDocument/2006/relationships/tags" Target="../tags/tag303.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3" Type="http://schemas.openxmlformats.org/officeDocument/2006/relationships/slideLayout" Target="../slideLayouts/slideLayout360.xml"/><Relationship Id="rId18" Type="http://schemas.openxmlformats.org/officeDocument/2006/relationships/slideLayout" Target="../slideLayouts/slideLayout365.xml"/><Relationship Id="rId39" Type="http://schemas.openxmlformats.org/officeDocument/2006/relationships/slideLayout" Target="../slideLayouts/slideLayout386.xml"/><Relationship Id="rId34" Type="http://schemas.openxmlformats.org/officeDocument/2006/relationships/slideLayout" Target="../slideLayouts/slideLayout381.xml"/><Relationship Id="rId50" Type="http://schemas.openxmlformats.org/officeDocument/2006/relationships/slideLayout" Target="../slideLayouts/slideLayout397.xml"/><Relationship Id="rId55" Type="http://schemas.openxmlformats.org/officeDocument/2006/relationships/slideLayout" Target="../slideLayouts/slideLayout402.xml"/><Relationship Id="rId7" Type="http://schemas.openxmlformats.org/officeDocument/2006/relationships/slideLayout" Target="../slideLayouts/slideLayout354.xml"/><Relationship Id="rId71" Type="http://schemas.openxmlformats.org/officeDocument/2006/relationships/vmlDrawing" Target="../drawings/vmlDrawing274.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12.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13.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theme" Target="../theme/theme14.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5" Type="http://schemas.openxmlformats.org/officeDocument/2006/relationships/slideLayout" Target="../slideLayouts/slideLayout455.xml"/><Relationship Id="rId10" Type="http://schemas.openxmlformats.org/officeDocument/2006/relationships/image" Target="../media/image50.jpeg"/><Relationship Id="rId4" Type="http://schemas.openxmlformats.org/officeDocument/2006/relationships/slideLayout" Target="../slideLayouts/slideLayout454.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image" Target="../media/image52.jpeg"/><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theme" Target="../theme/theme17.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image" Target="../media/image52.jpeg"/><Relationship Id="rId5" Type="http://schemas.openxmlformats.org/officeDocument/2006/relationships/slideLayout" Target="../slideLayouts/slideLayout486.xml"/><Relationship Id="rId10" Type="http://schemas.openxmlformats.org/officeDocument/2006/relationships/theme" Target="../theme/theme18.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image" Target="../media/image60.png"/><Relationship Id="rId5" Type="http://schemas.openxmlformats.org/officeDocument/2006/relationships/slideLayout" Target="../slideLayouts/slideLayout495.xml"/><Relationship Id="rId10" Type="http://schemas.openxmlformats.org/officeDocument/2006/relationships/theme" Target="../theme/theme19.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theme" Target="../theme/theme20.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image" Target="../media/image6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19.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21.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slideLayout" Target="../slideLayouts/slideLayout535.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17" Type="http://schemas.openxmlformats.org/officeDocument/2006/relationships/theme" Target="../theme/theme22.xml"/><Relationship Id="rId2" Type="http://schemas.openxmlformats.org/officeDocument/2006/relationships/slideLayout" Target="../slideLayouts/slideLayout524.xml"/><Relationship Id="rId16" Type="http://schemas.openxmlformats.org/officeDocument/2006/relationships/slideLayout" Target="../slideLayouts/slideLayout538.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5" Type="http://schemas.openxmlformats.org/officeDocument/2006/relationships/slideLayout" Target="../slideLayouts/slideLayout53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slideLayout" Target="../slideLayouts/slideLayout536.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541.xml"/><Relationship Id="rId7" Type="http://schemas.openxmlformats.org/officeDocument/2006/relationships/theme" Target="../theme/theme23.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5" Type="http://schemas.openxmlformats.org/officeDocument/2006/relationships/slideLayout" Target="../slideLayouts/slideLayout543.xml"/><Relationship Id="rId4" Type="http://schemas.openxmlformats.org/officeDocument/2006/relationships/slideLayout" Target="../slideLayouts/slideLayout5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24.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7.wmf"/><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01.xml"/><Relationship Id="rId21" Type="http://schemas.openxmlformats.org/officeDocument/2006/relationships/slideLayout" Target="../slideLayouts/slideLayout96.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63" Type="http://schemas.openxmlformats.org/officeDocument/2006/relationships/slideLayout" Target="../slideLayouts/slideLayout138.xml"/><Relationship Id="rId68" Type="http://schemas.openxmlformats.org/officeDocument/2006/relationships/slideLayout" Target="../slideLayouts/slideLayout14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66" Type="http://schemas.openxmlformats.org/officeDocument/2006/relationships/slideLayout" Target="../slideLayouts/slideLayout141.xml"/><Relationship Id="rId74" Type="http://schemas.openxmlformats.org/officeDocument/2006/relationships/image" Target="../media/image24.emf"/><Relationship Id="rId5" Type="http://schemas.openxmlformats.org/officeDocument/2006/relationships/slideLayout" Target="../slideLayouts/slideLayout80.xml"/><Relationship Id="rId61" Type="http://schemas.openxmlformats.org/officeDocument/2006/relationships/slideLayout" Target="../slideLayouts/slideLayout136.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64" Type="http://schemas.openxmlformats.org/officeDocument/2006/relationships/slideLayout" Target="../slideLayouts/slideLayout139.xml"/><Relationship Id="rId69" Type="http://schemas.openxmlformats.org/officeDocument/2006/relationships/theme" Target="../theme/theme7.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72" Type="http://schemas.openxmlformats.org/officeDocument/2006/relationships/tags" Target="../tags/tag2.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67" Type="http://schemas.openxmlformats.org/officeDocument/2006/relationships/slideLayout" Target="../slideLayouts/slideLayout142.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70" Type="http://schemas.openxmlformats.org/officeDocument/2006/relationships/vmlDrawing" Target="../drawings/vmlDrawing1.vml"/><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65" Type="http://schemas.openxmlformats.org/officeDocument/2006/relationships/slideLayout" Target="../slideLayouts/slideLayout140.xml"/><Relationship Id="rId73" Type="http://schemas.openxmlformats.org/officeDocument/2006/relationships/oleObject" Target="../embeddings/oleObject1.bin"/><Relationship Id="rId4" Type="http://schemas.openxmlformats.org/officeDocument/2006/relationships/slideLayout" Target="../slideLayouts/slideLayout79.xml"/><Relationship Id="rId9" Type="http://schemas.openxmlformats.org/officeDocument/2006/relationships/slideLayout" Target="../slideLayouts/slideLayout84.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9" Type="http://schemas.openxmlformats.org/officeDocument/2006/relationships/slideLayout" Target="../slideLayouts/slideLayout114.xml"/><Relationship Id="rId34" Type="http://schemas.openxmlformats.org/officeDocument/2006/relationships/slideLayout" Target="../slideLayouts/slideLayout109.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7" Type="http://schemas.openxmlformats.org/officeDocument/2006/relationships/slideLayout" Target="../slideLayouts/slideLayout82.xml"/><Relationship Id="rId71" Type="http://schemas.openxmlformats.org/officeDocument/2006/relationships/tags" Target="../tags/tag1.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63" Type="http://schemas.openxmlformats.org/officeDocument/2006/relationships/slideLayout" Target="../slideLayouts/slideLayout206.xml"/><Relationship Id="rId68" Type="http://schemas.openxmlformats.org/officeDocument/2006/relationships/slideLayout" Target="../slideLayouts/slideLayout211.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9" Type="http://schemas.openxmlformats.org/officeDocument/2006/relationships/slideLayout" Target="../slideLayouts/slideLayout172.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66" Type="http://schemas.openxmlformats.org/officeDocument/2006/relationships/slideLayout" Target="../slideLayouts/slideLayout209.xml"/><Relationship Id="rId74" Type="http://schemas.openxmlformats.org/officeDocument/2006/relationships/image" Target="../media/image24.emf"/><Relationship Id="rId5" Type="http://schemas.openxmlformats.org/officeDocument/2006/relationships/slideLayout" Target="../slideLayouts/slideLayout148.xml"/><Relationship Id="rId61" Type="http://schemas.openxmlformats.org/officeDocument/2006/relationships/slideLayout" Target="../slideLayouts/slideLayout204.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56" Type="http://schemas.openxmlformats.org/officeDocument/2006/relationships/slideLayout" Target="../slideLayouts/slideLayout199.xml"/><Relationship Id="rId64" Type="http://schemas.openxmlformats.org/officeDocument/2006/relationships/slideLayout" Target="../slideLayouts/slideLayout207.xml"/><Relationship Id="rId69" Type="http://schemas.openxmlformats.org/officeDocument/2006/relationships/theme" Target="../theme/theme8.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72" Type="http://schemas.openxmlformats.org/officeDocument/2006/relationships/tags" Target="../tags/tag77.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67" Type="http://schemas.openxmlformats.org/officeDocument/2006/relationships/slideLayout" Target="../slideLayouts/slideLayout210.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70" Type="http://schemas.openxmlformats.org/officeDocument/2006/relationships/vmlDrawing" Target="../drawings/vmlDrawing69.v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slideLayout" Target="../slideLayouts/slideLayout208.xml"/><Relationship Id="rId73" Type="http://schemas.openxmlformats.org/officeDocument/2006/relationships/oleObject" Target="../embeddings/oleObject69.bin"/><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 Id="rId34" Type="http://schemas.openxmlformats.org/officeDocument/2006/relationships/slideLayout" Target="../slideLayouts/slideLayout177.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7" Type="http://schemas.openxmlformats.org/officeDocument/2006/relationships/slideLayout" Target="../slideLayouts/slideLayout150.xml"/><Relationship Id="rId71" Type="http://schemas.openxmlformats.org/officeDocument/2006/relationships/tags" Target="../tags/tag76.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237.xml"/><Relationship Id="rId21" Type="http://schemas.openxmlformats.org/officeDocument/2006/relationships/slideLayout" Target="../slideLayouts/slideLayout232.xml"/><Relationship Id="rId42" Type="http://schemas.openxmlformats.org/officeDocument/2006/relationships/slideLayout" Target="../slideLayouts/slideLayout253.xml"/><Relationship Id="rId47" Type="http://schemas.openxmlformats.org/officeDocument/2006/relationships/slideLayout" Target="../slideLayouts/slideLayout258.xml"/><Relationship Id="rId63" Type="http://schemas.openxmlformats.org/officeDocument/2006/relationships/slideLayout" Target="../slideLayouts/slideLayout274.xml"/><Relationship Id="rId68" Type="http://schemas.openxmlformats.org/officeDocument/2006/relationships/theme" Target="../theme/theme9.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9" Type="http://schemas.openxmlformats.org/officeDocument/2006/relationships/slideLayout" Target="../slideLayouts/slideLayout240.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32" Type="http://schemas.openxmlformats.org/officeDocument/2006/relationships/slideLayout" Target="../slideLayouts/slideLayout243.xml"/><Relationship Id="rId37" Type="http://schemas.openxmlformats.org/officeDocument/2006/relationships/slideLayout" Target="../slideLayouts/slideLayout248.xml"/><Relationship Id="rId40" Type="http://schemas.openxmlformats.org/officeDocument/2006/relationships/slideLayout" Target="../slideLayouts/slideLayout251.xml"/><Relationship Id="rId45" Type="http://schemas.openxmlformats.org/officeDocument/2006/relationships/slideLayout" Target="../slideLayouts/slideLayout256.xml"/><Relationship Id="rId53" Type="http://schemas.openxmlformats.org/officeDocument/2006/relationships/slideLayout" Target="../slideLayouts/slideLayout264.xml"/><Relationship Id="rId58" Type="http://schemas.openxmlformats.org/officeDocument/2006/relationships/slideLayout" Target="../slideLayouts/slideLayout269.xml"/><Relationship Id="rId66" Type="http://schemas.openxmlformats.org/officeDocument/2006/relationships/slideLayout" Target="../slideLayouts/slideLayout277.xml"/><Relationship Id="rId5" Type="http://schemas.openxmlformats.org/officeDocument/2006/relationships/slideLayout" Target="../slideLayouts/slideLayout216.xml"/><Relationship Id="rId61" Type="http://schemas.openxmlformats.org/officeDocument/2006/relationships/slideLayout" Target="../slideLayouts/slideLayout272.xml"/><Relationship Id="rId19" Type="http://schemas.openxmlformats.org/officeDocument/2006/relationships/slideLayout" Target="../slideLayouts/slideLayout23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slideLayout" Target="../slideLayouts/slideLayout241.xml"/><Relationship Id="rId35" Type="http://schemas.openxmlformats.org/officeDocument/2006/relationships/slideLayout" Target="../slideLayouts/slideLayout246.xml"/><Relationship Id="rId43" Type="http://schemas.openxmlformats.org/officeDocument/2006/relationships/slideLayout" Target="../slideLayouts/slideLayout254.xml"/><Relationship Id="rId48" Type="http://schemas.openxmlformats.org/officeDocument/2006/relationships/slideLayout" Target="../slideLayouts/slideLayout259.xml"/><Relationship Id="rId56" Type="http://schemas.openxmlformats.org/officeDocument/2006/relationships/slideLayout" Target="../slideLayouts/slideLayout267.xml"/><Relationship Id="rId64" Type="http://schemas.openxmlformats.org/officeDocument/2006/relationships/slideLayout" Target="../slideLayouts/slideLayout275.xml"/><Relationship Id="rId69" Type="http://schemas.openxmlformats.org/officeDocument/2006/relationships/vmlDrawing" Target="../drawings/vmlDrawing137.vml"/><Relationship Id="rId8" Type="http://schemas.openxmlformats.org/officeDocument/2006/relationships/slideLayout" Target="../slideLayouts/slideLayout219.xml"/><Relationship Id="rId51" Type="http://schemas.openxmlformats.org/officeDocument/2006/relationships/slideLayout" Target="../slideLayouts/slideLayout262.xml"/><Relationship Id="rId72" Type="http://schemas.openxmlformats.org/officeDocument/2006/relationships/oleObject" Target="../embeddings/oleObject137.bin"/><Relationship Id="rId3" Type="http://schemas.openxmlformats.org/officeDocument/2006/relationships/slideLayout" Target="../slideLayouts/slideLayout214.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33" Type="http://schemas.openxmlformats.org/officeDocument/2006/relationships/slideLayout" Target="../slideLayouts/slideLayout244.xml"/><Relationship Id="rId38" Type="http://schemas.openxmlformats.org/officeDocument/2006/relationships/slideLayout" Target="../slideLayouts/slideLayout249.xml"/><Relationship Id="rId46" Type="http://schemas.openxmlformats.org/officeDocument/2006/relationships/slideLayout" Target="../slideLayouts/slideLayout257.xml"/><Relationship Id="rId59" Type="http://schemas.openxmlformats.org/officeDocument/2006/relationships/slideLayout" Target="../slideLayouts/slideLayout270.xml"/><Relationship Id="rId67" Type="http://schemas.openxmlformats.org/officeDocument/2006/relationships/slideLayout" Target="../slideLayouts/slideLayout278.xml"/><Relationship Id="rId20" Type="http://schemas.openxmlformats.org/officeDocument/2006/relationships/slideLayout" Target="../slideLayouts/slideLayout231.xml"/><Relationship Id="rId41" Type="http://schemas.openxmlformats.org/officeDocument/2006/relationships/slideLayout" Target="../slideLayouts/slideLayout252.xml"/><Relationship Id="rId54" Type="http://schemas.openxmlformats.org/officeDocument/2006/relationships/slideLayout" Target="../slideLayouts/slideLayout265.xml"/><Relationship Id="rId62" Type="http://schemas.openxmlformats.org/officeDocument/2006/relationships/slideLayout" Target="../slideLayouts/slideLayout273.xml"/><Relationship Id="rId70" Type="http://schemas.openxmlformats.org/officeDocument/2006/relationships/tags" Target="../tags/tag15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36" Type="http://schemas.openxmlformats.org/officeDocument/2006/relationships/slideLayout" Target="../slideLayouts/slideLayout247.xml"/><Relationship Id="rId49" Type="http://schemas.openxmlformats.org/officeDocument/2006/relationships/slideLayout" Target="../slideLayouts/slideLayout260.xml"/><Relationship Id="rId57" Type="http://schemas.openxmlformats.org/officeDocument/2006/relationships/slideLayout" Target="../slideLayouts/slideLayout268.xml"/><Relationship Id="rId10" Type="http://schemas.openxmlformats.org/officeDocument/2006/relationships/slideLayout" Target="../slideLayouts/slideLayout221.xml"/><Relationship Id="rId31" Type="http://schemas.openxmlformats.org/officeDocument/2006/relationships/slideLayout" Target="../slideLayouts/slideLayout242.xml"/><Relationship Id="rId44" Type="http://schemas.openxmlformats.org/officeDocument/2006/relationships/slideLayout" Target="../slideLayouts/slideLayout255.xml"/><Relationship Id="rId52" Type="http://schemas.openxmlformats.org/officeDocument/2006/relationships/slideLayout" Target="../slideLayouts/slideLayout263.xml"/><Relationship Id="rId60" Type="http://schemas.openxmlformats.org/officeDocument/2006/relationships/slideLayout" Target="../slideLayouts/slideLayout271.xml"/><Relationship Id="rId65" Type="http://schemas.openxmlformats.org/officeDocument/2006/relationships/slideLayout" Target="../slideLayouts/slideLayout276.xml"/><Relationship Id="rId73" Type="http://schemas.openxmlformats.org/officeDocument/2006/relationships/image" Target="../media/image24.emf"/><Relationship Id="rId4" Type="http://schemas.openxmlformats.org/officeDocument/2006/relationships/slideLayout" Target="../slideLayouts/slideLayout215.xml"/><Relationship Id="rId9" Type="http://schemas.openxmlformats.org/officeDocument/2006/relationships/slideLayout" Target="../slideLayouts/slideLayout220.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9" Type="http://schemas.openxmlformats.org/officeDocument/2006/relationships/slideLayout" Target="../slideLayouts/slideLayout250.xml"/><Relationship Id="rId34" Type="http://schemas.openxmlformats.org/officeDocument/2006/relationships/slideLayout" Target="../slideLayouts/slideLayout245.xml"/><Relationship Id="rId50" Type="http://schemas.openxmlformats.org/officeDocument/2006/relationships/slideLayout" Target="../slideLayouts/slideLayout261.xml"/><Relationship Id="rId55" Type="http://schemas.openxmlformats.org/officeDocument/2006/relationships/slideLayout" Target="../slideLayouts/slideLayout266.xml"/><Relationship Id="rId7" Type="http://schemas.openxmlformats.org/officeDocument/2006/relationships/slideLayout" Target="../slideLayouts/slideLayout218.xml"/><Relationship Id="rId71" Type="http://schemas.openxmlformats.org/officeDocument/2006/relationships/tags" Target="../tags/tag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221967DE-AA84-4DFD-815B-4215F81F8E8F}" type="slidenum">
              <a:rPr lang="en-US" smtClean="0"/>
              <a:t>‹#›</a:t>
            </a:fld>
            <a:endParaRPr lang="en-US"/>
          </a:p>
        </p:txBody>
      </p:sp>
    </p:spTree>
    <p:extLst>
      <p:ext uri="{BB962C8B-B14F-4D97-AF65-F5344CB8AC3E}">
        <p14:creationId xmlns:p14="http://schemas.microsoft.com/office/powerpoint/2010/main" val="1664906848"/>
      </p:ext>
    </p:extLst>
  </p:cSld>
  <p:clrMap bg1="lt1" tx1="dk1" bg2="lt2" tx2="dk2" accent1="accent1" accent2="accent2" accent3="accent3" accent4="accent4" accent5="accent5" accent6="accent6" hlink="hlink" folHlink="folHlink"/>
  <p:sldLayoutIdLst>
    <p:sldLayoutId id="2147483912" r:id="rId1"/>
    <p:sldLayoutId id="2147483913" r:id="rId2"/>
  </p:sldLayoutIdLst>
  <p:hf hdr="0" ftr="0" dt="0"/>
  <p:txStyles>
    <p:titleStyle>
      <a:lvl1pPr algn="l" defTabSz="912205"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51" indent="-228051" algn="l" defTabSz="912205"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154" indent="-228051" algn="l" defTabSz="912205"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257" indent="-228051" algn="l" defTabSz="912205"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36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4pPr>
      <a:lvl5pPr marL="2052462"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5pPr>
      <a:lvl6pPr marL="2508565"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4668"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077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6873"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p:bodyStyle>
    <p:otherStyle>
      <a:defPPr>
        <a:defRPr lang="en-US"/>
      </a:defPPr>
      <a:lvl1pPr marL="0" algn="l" defTabSz="912205" rtl="0" eaLnBrk="1" latinLnBrk="0" hangingPunct="1">
        <a:defRPr sz="1796" kern="1200">
          <a:solidFill>
            <a:schemeClr val="tx1"/>
          </a:solidFill>
          <a:latin typeface="+mn-lt"/>
          <a:ea typeface="+mn-ea"/>
          <a:cs typeface="+mn-cs"/>
        </a:defRPr>
      </a:lvl1pPr>
      <a:lvl2pPr marL="456103" algn="l" defTabSz="912205" rtl="0" eaLnBrk="1" latinLnBrk="0" hangingPunct="1">
        <a:defRPr sz="1796" kern="1200">
          <a:solidFill>
            <a:schemeClr val="tx1"/>
          </a:solidFill>
          <a:latin typeface="+mn-lt"/>
          <a:ea typeface="+mn-ea"/>
          <a:cs typeface="+mn-cs"/>
        </a:defRPr>
      </a:lvl2pPr>
      <a:lvl3pPr marL="912205" algn="l" defTabSz="912205" rtl="0" eaLnBrk="1" latinLnBrk="0" hangingPunct="1">
        <a:defRPr sz="1796" kern="1200">
          <a:solidFill>
            <a:schemeClr val="tx1"/>
          </a:solidFill>
          <a:latin typeface="+mn-lt"/>
          <a:ea typeface="+mn-ea"/>
          <a:cs typeface="+mn-cs"/>
        </a:defRPr>
      </a:lvl3pPr>
      <a:lvl4pPr marL="1368308" algn="l" defTabSz="912205" rtl="0" eaLnBrk="1" latinLnBrk="0" hangingPunct="1">
        <a:defRPr sz="1796" kern="1200">
          <a:solidFill>
            <a:schemeClr val="tx1"/>
          </a:solidFill>
          <a:latin typeface="+mn-lt"/>
          <a:ea typeface="+mn-ea"/>
          <a:cs typeface="+mn-cs"/>
        </a:defRPr>
      </a:lvl4pPr>
      <a:lvl5pPr marL="1824411" algn="l" defTabSz="912205" rtl="0" eaLnBrk="1" latinLnBrk="0" hangingPunct="1">
        <a:defRPr sz="1796" kern="1200">
          <a:solidFill>
            <a:schemeClr val="tx1"/>
          </a:solidFill>
          <a:latin typeface="+mn-lt"/>
          <a:ea typeface="+mn-ea"/>
          <a:cs typeface="+mn-cs"/>
        </a:defRPr>
      </a:lvl5pPr>
      <a:lvl6pPr marL="2280514" algn="l" defTabSz="912205" rtl="0" eaLnBrk="1" latinLnBrk="0" hangingPunct="1">
        <a:defRPr sz="1796" kern="1200">
          <a:solidFill>
            <a:schemeClr val="tx1"/>
          </a:solidFill>
          <a:latin typeface="+mn-lt"/>
          <a:ea typeface="+mn-ea"/>
          <a:cs typeface="+mn-cs"/>
        </a:defRPr>
      </a:lvl6pPr>
      <a:lvl7pPr marL="2736616" algn="l" defTabSz="912205" rtl="0" eaLnBrk="1" latinLnBrk="0" hangingPunct="1">
        <a:defRPr sz="1796" kern="1200">
          <a:solidFill>
            <a:schemeClr val="tx1"/>
          </a:solidFill>
          <a:latin typeface="+mn-lt"/>
          <a:ea typeface="+mn-ea"/>
          <a:cs typeface="+mn-cs"/>
        </a:defRPr>
      </a:lvl7pPr>
      <a:lvl8pPr marL="3192719" algn="l" defTabSz="912205" rtl="0" eaLnBrk="1" latinLnBrk="0" hangingPunct="1">
        <a:defRPr sz="1796" kern="1200">
          <a:solidFill>
            <a:schemeClr val="tx1"/>
          </a:solidFill>
          <a:latin typeface="+mn-lt"/>
          <a:ea typeface="+mn-ea"/>
          <a:cs typeface="+mn-cs"/>
        </a:defRPr>
      </a:lvl8pPr>
      <a:lvl9pPr marL="3648822" algn="l" defTabSz="912205" rtl="0" eaLnBrk="1" latinLnBrk="0" hangingPunct="1">
        <a:defRPr sz="1796"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174985860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94913" name="think-cell Slide" r:id="rId74" imgW="270" imgH="270" progId="TCLayout.ActiveDocument.1">
                  <p:embed/>
                </p:oleObj>
              </mc:Choice>
              <mc:Fallback>
                <p:oleObj name="think-cell Slide" r:id="rId74" imgW="270" imgH="270" progId="TCLayout.ActiveDocument.1">
                  <p:embed/>
                  <p:pic>
                    <p:nvPicPr>
                      <p:cNvPr id="2" name="Object 1" hidden="1"/>
                      <p:cNvPicPr/>
                      <p:nvPr/>
                    </p:nvPicPr>
                    <p:blipFill>
                      <a:blip r:embed="rId75"/>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880499106"/>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 id="2147484252" r:id="rId24"/>
    <p:sldLayoutId id="2147484253" r:id="rId25"/>
    <p:sldLayoutId id="2147484254" r:id="rId26"/>
    <p:sldLayoutId id="2147484255" r:id="rId27"/>
    <p:sldLayoutId id="2147484256" r:id="rId28"/>
    <p:sldLayoutId id="2147484257" r:id="rId29"/>
    <p:sldLayoutId id="2147484258" r:id="rId30"/>
    <p:sldLayoutId id="2147484259" r:id="rId31"/>
    <p:sldLayoutId id="2147484260" r:id="rId32"/>
    <p:sldLayoutId id="2147484261" r:id="rId33"/>
    <p:sldLayoutId id="2147484262" r:id="rId34"/>
    <p:sldLayoutId id="2147484263" r:id="rId35"/>
    <p:sldLayoutId id="2147484264" r:id="rId36"/>
    <p:sldLayoutId id="2147484265" r:id="rId37"/>
    <p:sldLayoutId id="2147484266" r:id="rId38"/>
    <p:sldLayoutId id="2147484267" r:id="rId39"/>
    <p:sldLayoutId id="2147484268" r:id="rId40"/>
    <p:sldLayoutId id="2147484269" r:id="rId41"/>
    <p:sldLayoutId id="2147484270" r:id="rId42"/>
    <p:sldLayoutId id="2147484271" r:id="rId43"/>
    <p:sldLayoutId id="2147484272" r:id="rId44"/>
    <p:sldLayoutId id="2147484273" r:id="rId45"/>
    <p:sldLayoutId id="2147484274" r:id="rId46"/>
    <p:sldLayoutId id="2147484275" r:id="rId47"/>
    <p:sldLayoutId id="2147484276" r:id="rId48"/>
    <p:sldLayoutId id="2147484277" r:id="rId49"/>
    <p:sldLayoutId id="2147484278" r:id="rId50"/>
    <p:sldLayoutId id="2147484279" r:id="rId51"/>
    <p:sldLayoutId id="2147484280" r:id="rId52"/>
    <p:sldLayoutId id="2147484281" r:id="rId53"/>
    <p:sldLayoutId id="2147484282" r:id="rId54"/>
    <p:sldLayoutId id="2147484283" r:id="rId55"/>
    <p:sldLayoutId id="2147484284" r:id="rId56"/>
    <p:sldLayoutId id="2147484285" r:id="rId57"/>
    <p:sldLayoutId id="2147484286" r:id="rId58"/>
    <p:sldLayoutId id="2147484287" r:id="rId59"/>
    <p:sldLayoutId id="2147484288" r:id="rId60"/>
    <p:sldLayoutId id="2147484289" r:id="rId61"/>
    <p:sldLayoutId id="2147484290" r:id="rId62"/>
    <p:sldLayoutId id="2147484291" r:id="rId63"/>
    <p:sldLayoutId id="2147484292" r:id="rId64"/>
    <p:sldLayoutId id="2147484293" r:id="rId65"/>
    <p:sldLayoutId id="2147484294" r:id="rId66"/>
    <p:sldLayoutId id="2147484295" r:id="rId67"/>
    <p:sldLayoutId id="2147484296" r:id="rId68"/>
    <p:sldLayoutId id="2147484297" r:id="rId69"/>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15306176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66593" name="think-cell Slide" r:id="rId74" imgW="270" imgH="270" progId="TCLayout.ActiveDocument.1">
                  <p:embed/>
                </p:oleObj>
              </mc:Choice>
              <mc:Fallback>
                <p:oleObj name="think-cell Slide" r:id="rId74" imgW="270" imgH="270" progId="TCLayout.ActiveDocument.1">
                  <p:embed/>
                  <p:pic>
                    <p:nvPicPr>
                      <p:cNvPr id="2" name="Object 1" hidden="1"/>
                      <p:cNvPicPr/>
                      <p:nvPr/>
                    </p:nvPicPr>
                    <p:blipFill>
                      <a:blip r:embed="rId75"/>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79124810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6" r:id="rId26"/>
    <p:sldLayoutId id="2147484337" r:id="rId27"/>
    <p:sldLayoutId id="2147484338" r:id="rId28"/>
    <p:sldLayoutId id="2147484339" r:id="rId29"/>
    <p:sldLayoutId id="2147484340" r:id="rId30"/>
    <p:sldLayoutId id="2147484341" r:id="rId31"/>
    <p:sldLayoutId id="2147484342" r:id="rId32"/>
    <p:sldLayoutId id="2147484343" r:id="rId33"/>
    <p:sldLayoutId id="2147484344" r:id="rId34"/>
    <p:sldLayoutId id="2147484345" r:id="rId35"/>
    <p:sldLayoutId id="2147484346" r:id="rId36"/>
    <p:sldLayoutId id="2147484347" r:id="rId37"/>
    <p:sldLayoutId id="2147484348" r:id="rId38"/>
    <p:sldLayoutId id="2147484349" r:id="rId39"/>
    <p:sldLayoutId id="2147484350" r:id="rId40"/>
    <p:sldLayoutId id="2147484351" r:id="rId41"/>
    <p:sldLayoutId id="2147484352" r:id="rId42"/>
    <p:sldLayoutId id="2147484353" r:id="rId43"/>
    <p:sldLayoutId id="2147484354" r:id="rId44"/>
    <p:sldLayoutId id="2147484355" r:id="rId45"/>
    <p:sldLayoutId id="2147484356" r:id="rId46"/>
    <p:sldLayoutId id="2147484357" r:id="rId47"/>
    <p:sldLayoutId id="2147484358" r:id="rId48"/>
    <p:sldLayoutId id="2147484359" r:id="rId49"/>
    <p:sldLayoutId id="2147484360" r:id="rId50"/>
    <p:sldLayoutId id="2147484361" r:id="rId51"/>
    <p:sldLayoutId id="2147484362" r:id="rId52"/>
    <p:sldLayoutId id="2147484363" r:id="rId53"/>
    <p:sldLayoutId id="2147484364" r:id="rId54"/>
    <p:sldLayoutId id="2147484365" r:id="rId55"/>
    <p:sldLayoutId id="2147484366" r:id="rId56"/>
    <p:sldLayoutId id="2147484367" r:id="rId57"/>
    <p:sldLayoutId id="2147484368" r:id="rId58"/>
    <p:sldLayoutId id="2147484369" r:id="rId59"/>
    <p:sldLayoutId id="2147484370" r:id="rId60"/>
    <p:sldLayoutId id="2147484371" r:id="rId61"/>
    <p:sldLayoutId id="2147484372" r:id="rId62"/>
    <p:sldLayoutId id="2147484373" r:id="rId63"/>
    <p:sldLayoutId id="2147484374" r:id="rId64"/>
    <p:sldLayoutId id="2147484375" r:id="rId65"/>
    <p:sldLayoutId id="2147484376" r:id="rId66"/>
    <p:sldLayoutId id="2147484377" r:id="rId67"/>
    <p:sldLayoutId id="2147484378" r:id="rId68"/>
    <p:sldLayoutId id="2147484379" r:id="rId69"/>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30993-39D3-4B8C-BFE5-B9FC7DF04AF1}"/>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9F39C-2FC3-41F0-9A0B-C7A697483FB4}"/>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A8EB4-1BF3-4847-BB1E-E77B48BC5F7B}"/>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334CF729-F7FB-4FF3-97D0-5E79E48BB27A}"/>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478B33-0F82-4850-BEE0-794DA62F11C5}"/>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ECB10E77-A099-4ADA-9823-F36C90EDA288}" type="slidenum">
              <a:rPr lang="en-US" smtClean="0"/>
              <a:t>‹#›</a:t>
            </a:fld>
            <a:endParaRPr lang="en-US"/>
          </a:p>
        </p:txBody>
      </p:sp>
    </p:spTree>
    <p:extLst>
      <p:ext uri="{BB962C8B-B14F-4D97-AF65-F5344CB8AC3E}">
        <p14:creationId xmlns:p14="http://schemas.microsoft.com/office/powerpoint/2010/main" val="223774812"/>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8AB5B7-F69A-4090-8C00-8097A34FF090}"/>
              </a:ext>
            </a:extLst>
          </p:cNvPr>
          <p:cNvSpPr/>
          <p:nvPr/>
        </p:nvSpPr>
        <p:spPr>
          <a:xfrm>
            <a:off x="0" y="6324600"/>
            <a:ext cx="12161838" cy="533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2" name="Title Placeholder 1">
            <a:extLst>
              <a:ext uri="{FF2B5EF4-FFF2-40B4-BE49-F238E27FC236}">
                <a16:creationId xmlns:a16="http://schemas.microsoft.com/office/drawing/2014/main" id="{FAE8659E-A68E-413F-86AD-6030FD80059F}"/>
              </a:ext>
            </a:extLst>
          </p:cNvPr>
          <p:cNvSpPr>
            <a:spLocks noGrp="1"/>
          </p:cNvSpPr>
          <p:nvPr>
            <p:ph type="title"/>
          </p:nvPr>
        </p:nvSpPr>
        <p:spPr>
          <a:xfrm>
            <a:off x="836127" y="609599"/>
            <a:ext cx="10489585" cy="7620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21F4D6-FDA1-474D-BD20-2206D70DFBD7}"/>
              </a:ext>
            </a:extLst>
          </p:cNvPr>
          <p:cNvSpPr>
            <a:spLocks noGrp="1"/>
          </p:cNvSpPr>
          <p:nvPr>
            <p:ph type="body" idx="1"/>
          </p:nvPr>
        </p:nvSpPr>
        <p:spPr>
          <a:xfrm>
            <a:off x="836127" y="1524001"/>
            <a:ext cx="10489585"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CD181-6DA9-4133-9535-AED846D88FEC}"/>
              </a:ext>
            </a:extLst>
          </p:cNvPr>
          <p:cNvSpPr>
            <a:spLocks noGrp="1"/>
          </p:cNvSpPr>
          <p:nvPr>
            <p:ph type="dt" sz="half" idx="2"/>
          </p:nvPr>
        </p:nvSpPr>
        <p:spPr>
          <a:xfrm>
            <a:off x="836128" y="6356352"/>
            <a:ext cx="1313408" cy="365125"/>
          </a:xfrm>
          <a:prstGeom prst="rect">
            <a:avLst/>
          </a:prstGeom>
        </p:spPr>
        <p:txBody>
          <a:bodyPr vert="horz" lIns="91440" tIns="45720" rIns="91440" bIns="45720" rtlCol="0" anchor="ctr"/>
          <a:lstStyle>
            <a:lvl1pPr algn="l">
              <a:defRPr sz="898">
                <a:solidFill>
                  <a:schemeClr val="tx1">
                    <a:tint val="75000"/>
                  </a:schemeClr>
                </a:solidFill>
              </a:defRPr>
            </a:lvl1pPr>
          </a:lstStyle>
          <a:p>
            <a:pPr>
              <a:defRPr/>
            </a:pPr>
            <a:endParaRPr lang="en-US">
              <a:latin typeface="Arial"/>
            </a:endParaRPr>
          </a:p>
        </p:txBody>
      </p:sp>
      <p:sp>
        <p:nvSpPr>
          <p:cNvPr id="5" name="Footer Placeholder 4">
            <a:extLst>
              <a:ext uri="{FF2B5EF4-FFF2-40B4-BE49-F238E27FC236}">
                <a16:creationId xmlns:a16="http://schemas.microsoft.com/office/drawing/2014/main" id="{5FE5F7B8-EC64-4927-ABE5-42D347ED399A}"/>
              </a:ext>
            </a:extLst>
          </p:cNvPr>
          <p:cNvSpPr>
            <a:spLocks noGrp="1"/>
          </p:cNvSpPr>
          <p:nvPr>
            <p:ph type="ftr" sz="quarter" idx="3"/>
          </p:nvPr>
        </p:nvSpPr>
        <p:spPr>
          <a:xfrm>
            <a:off x="2785911" y="6398883"/>
            <a:ext cx="6842212" cy="365125"/>
          </a:xfrm>
          <a:prstGeom prst="rect">
            <a:avLst/>
          </a:prstGeom>
        </p:spPr>
        <p:txBody>
          <a:bodyPr vert="horz" lIns="91440" tIns="45720" rIns="91440" bIns="45720" rtlCol="0" anchor="ctr"/>
          <a:lstStyle>
            <a:lvl1pPr algn="ctr">
              <a:defRPr sz="1795">
                <a:solidFill>
                  <a:srgbClr val="000000"/>
                </a:solidFill>
              </a:defRPr>
            </a:lvl1pPr>
          </a:lstStyle>
          <a:p>
            <a:pPr>
              <a:defRPr/>
            </a:pPr>
            <a:endParaRPr lang="en-US">
              <a:latin typeface="Arial"/>
            </a:endParaRPr>
          </a:p>
        </p:txBody>
      </p:sp>
      <p:sp>
        <p:nvSpPr>
          <p:cNvPr id="6" name="Slide Number Placeholder 5">
            <a:extLst>
              <a:ext uri="{FF2B5EF4-FFF2-40B4-BE49-F238E27FC236}">
                <a16:creationId xmlns:a16="http://schemas.microsoft.com/office/drawing/2014/main" id="{FD55934A-63C6-42CD-A25C-953430C464C5}"/>
              </a:ext>
            </a:extLst>
          </p:cNvPr>
          <p:cNvSpPr>
            <a:spLocks noGrp="1"/>
          </p:cNvSpPr>
          <p:nvPr>
            <p:ph type="sldNum" sz="quarter" idx="4"/>
          </p:nvPr>
        </p:nvSpPr>
        <p:spPr>
          <a:xfrm>
            <a:off x="10236215" y="6400802"/>
            <a:ext cx="1044716" cy="365125"/>
          </a:xfrm>
          <a:prstGeom prst="rect">
            <a:avLst/>
          </a:prstGeom>
        </p:spPr>
        <p:txBody>
          <a:bodyPr vert="horz" lIns="91440" tIns="45720" rIns="91440" bIns="45720" rtlCol="0" anchor="ctr"/>
          <a:lstStyle>
            <a:lvl1pPr algn="r">
              <a:defRPr sz="1795">
                <a:solidFill>
                  <a:srgbClr val="000000"/>
                </a:solidFill>
              </a:defRPr>
            </a:lvl1pPr>
          </a:lstStyle>
          <a:p>
            <a:pPr>
              <a:defRPr/>
            </a:pPr>
            <a:fld id="{4B6190C0-8F03-453E-BB35-741B96EC8FC5}" type="slidenum">
              <a:rPr lang="en-US" smtClean="0">
                <a:latin typeface="Arial"/>
              </a:rPr>
              <a:pPr>
                <a:defRPr/>
              </a:pPr>
              <a:t>‹#›</a:t>
            </a:fld>
            <a:endParaRPr lang="en-US">
              <a:latin typeface="Arial"/>
            </a:endParaRPr>
          </a:p>
        </p:txBody>
      </p:sp>
      <p:sp>
        <p:nvSpPr>
          <p:cNvPr id="16" name="Rectangle 15">
            <a:extLst>
              <a:ext uri="{FF2B5EF4-FFF2-40B4-BE49-F238E27FC236}">
                <a16:creationId xmlns:a16="http://schemas.microsoft.com/office/drawing/2014/main" id="{B458B04B-FE8B-44A9-BB37-31F0BA7D283B}"/>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244475760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51435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21586692"/>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Lst>
  <p:transition>
    <p:fade/>
  </p:transition>
  <p:hf hdr="0" ft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0" y="0"/>
            <a:ext cx="12161838" cy="6858000"/>
          </a:xfrm>
          <a:prstGeom prst="rect">
            <a:avLst/>
          </a:prstGeom>
        </p:spPr>
      </p:pic>
      <p:sp>
        <p:nvSpPr>
          <p:cNvPr id="2" name="Title Placeholder 1"/>
          <p:cNvSpPr>
            <a:spLocks noGrp="1"/>
          </p:cNvSpPr>
          <p:nvPr>
            <p:ph type="title"/>
          </p:nvPr>
        </p:nvSpPr>
        <p:spPr>
          <a:xfrm>
            <a:off x="0" y="606426"/>
            <a:ext cx="12161838" cy="61277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0" y="1219201"/>
            <a:ext cx="12161838" cy="320675"/>
          </a:xfrm>
          <a:prstGeom prst="rect">
            <a:avLst/>
          </a:prstGeom>
        </p:spPr>
        <p:txBody>
          <a:bodyPr vert="horz" lIns="91440" tIns="45720" rIns="91440" bIns="45720" rtlCol="0">
            <a:noAutofit/>
          </a:bodyPr>
          <a:lstStyle/>
          <a:p>
            <a:pPr lvl="0"/>
            <a:r>
              <a:rPr lang="en-US"/>
              <a:t>subtitle</a:t>
            </a:r>
          </a:p>
        </p:txBody>
      </p:sp>
    </p:spTree>
    <p:extLst>
      <p:ext uri="{BB962C8B-B14F-4D97-AF65-F5344CB8AC3E}">
        <p14:creationId xmlns:p14="http://schemas.microsoft.com/office/powerpoint/2010/main" val="3989811907"/>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Lst>
  <p:hf hdr="0" ftr="0" dt="0"/>
  <p:txStyles>
    <p:titleStyle>
      <a:lvl1pPr algn="ctr" defTabSz="912114" rtl="0" eaLnBrk="1" latinLnBrk="0" hangingPunct="1">
        <a:lnSpc>
          <a:spcPct val="90000"/>
        </a:lnSpc>
        <a:spcBef>
          <a:spcPct val="0"/>
        </a:spcBef>
        <a:buNone/>
        <a:defRPr sz="4389" b="1" kern="1200">
          <a:solidFill>
            <a:schemeClr val="tx1"/>
          </a:solidFill>
          <a:latin typeface="+mn-lt"/>
          <a:ea typeface="Calibri" charset="0"/>
          <a:cs typeface="Calibri" charset="0"/>
        </a:defRPr>
      </a:lvl1pPr>
    </p:titleStyle>
    <p:bodyStyle>
      <a:lvl1pPr marL="0" indent="0" algn="ctr" defTabSz="912114" rtl="0" eaLnBrk="1" latinLnBrk="0" hangingPunct="1">
        <a:lnSpc>
          <a:spcPct val="90000"/>
        </a:lnSpc>
        <a:spcBef>
          <a:spcPts val="998"/>
        </a:spcBef>
        <a:buFont typeface="Arial"/>
        <a:buNone/>
        <a:defRPr sz="2394" i="1" kern="1200">
          <a:solidFill>
            <a:schemeClr val="tx1"/>
          </a:solidFill>
          <a:latin typeface="+mn-lt"/>
          <a:ea typeface="Calibri" panose="020F0502020204030204" pitchFamily="34" charset="0"/>
          <a:cs typeface="Calibri" panose="020F0502020204030204" pitchFamily="34" charset="0"/>
        </a:defRPr>
      </a:lvl1pPr>
      <a:lvl2pPr marL="456057"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2pPr>
      <a:lvl3pPr marL="912114"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3pPr>
      <a:lvl4pPr marL="1368171"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4pPr>
      <a:lvl5pPr marL="1824228"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5pPr>
      <a:lvl6pPr marL="2508314"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59E496D3-815D-4CA5-99A8-052C2A9920D6}" type="datetimeFigureOut">
              <a:rPr lang="en-US" smtClean="0"/>
              <a:t>2/5/2022</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E9E596AB-5FEA-4893-9347-9A71B7948D66}" type="slidenum">
              <a:rPr lang="en-US" smtClean="0"/>
              <a:t>‹#›</a:t>
            </a:fld>
            <a:endParaRPr lang="en-US"/>
          </a:p>
        </p:txBody>
      </p:sp>
    </p:spTree>
    <p:extLst>
      <p:ext uri="{BB962C8B-B14F-4D97-AF65-F5344CB8AC3E}">
        <p14:creationId xmlns:p14="http://schemas.microsoft.com/office/powerpoint/2010/main" val="1815589572"/>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Bottom of Page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309360"/>
            <a:ext cx="12161838" cy="548640"/>
          </a:xfrm>
          <a:prstGeom prst="rect">
            <a:avLst/>
          </a:prstGeom>
        </p:spPr>
      </p:pic>
      <p:sp>
        <p:nvSpPr>
          <p:cNvPr id="2" name="Title Placeholder 1"/>
          <p:cNvSpPr>
            <a:spLocks noGrp="1"/>
          </p:cNvSpPr>
          <p:nvPr>
            <p:ph type="title"/>
          </p:nvPr>
        </p:nvSpPr>
        <p:spPr>
          <a:xfrm>
            <a:off x="608092" y="451404"/>
            <a:ext cx="10945654" cy="610765"/>
          </a:xfrm>
          <a:prstGeom prst="rect">
            <a:avLst/>
          </a:prstGeom>
        </p:spPr>
        <p:txBody>
          <a:bodyPr vert="horz" lIns="0" tIns="0" rIns="91440" bIns="45720" rtlCol="0" anchor="t" anchorCtr="0">
            <a:normAutofit/>
          </a:bodyPr>
          <a:lstStyle/>
          <a:p>
            <a:r>
              <a:rPr lang="en-US"/>
              <a:t>Click to edit Master title style</a:t>
            </a:r>
          </a:p>
        </p:txBody>
      </p:sp>
      <p:sp>
        <p:nvSpPr>
          <p:cNvPr id="8" name="Text Placeholder 7"/>
          <p:cNvSpPr>
            <a:spLocks noGrp="1"/>
          </p:cNvSpPr>
          <p:nvPr>
            <p:ph type="body" idx="1"/>
          </p:nvPr>
        </p:nvSpPr>
        <p:spPr>
          <a:xfrm>
            <a:off x="608092" y="1411525"/>
            <a:ext cx="10945654" cy="4525963"/>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p:cNvSpPr>
            <a:spLocks noGrp="1"/>
          </p:cNvSpPr>
          <p:nvPr>
            <p:ph type="ftr" sz="quarter" idx="3"/>
          </p:nvPr>
        </p:nvSpPr>
        <p:spPr>
          <a:xfrm>
            <a:off x="4352070" y="6501910"/>
            <a:ext cx="5101198" cy="249201"/>
          </a:xfrm>
          <a:prstGeom prst="rect">
            <a:avLst/>
          </a:prstGeom>
        </p:spPr>
        <p:txBody>
          <a:bodyPr/>
          <a:lstStyle>
            <a:lvl1pPr algn="l">
              <a:defRPr sz="600">
                <a:solidFill>
                  <a:schemeClr val="bg1"/>
                </a:solidFill>
              </a:defRPr>
            </a:lvl1pPr>
          </a:lstStyle>
          <a:p>
            <a:endParaRPr lang="en-US">
              <a:solidFill>
                <a:prstClr val="white"/>
              </a:solidFill>
            </a:endParaRPr>
          </a:p>
        </p:txBody>
      </p:sp>
      <p:sp>
        <p:nvSpPr>
          <p:cNvPr id="13" name="Slide Number Placeholder 6"/>
          <p:cNvSpPr>
            <a:spLocks noGrp="1"/>
          </p:cNvSpPr>
          <p:nvPr>
            <p:ph type="sldNum" sz="quarter" idx="4"/>
          </p:nvPr>
        </p:nvSpPr>
        <p:spPr>
          <a:xfrm>
            <a:off x="11180807" y="6397516"/>
            <a:ext cx="689171" cy="365125"/>
          </a:xfrm>
          <a:prstGeom prst="rect">
            <a:avLst/>
          </a:prstGeom>
        </p:spPr>
        <p:txBody>
          <a:bodyPr vert="horz" lIns="91440" tIns="45720" rIns="0" bIns="45720" rtlCol="0" anchor="ctr"/>
          <a:lstStyle>
            <a:lvl1pPr algn="r">
              <a:defRPr sz="700">
                <a:solidFill>
                  <a:schemeClr val="bg1"/>
                </a:solidFill>
              </a:defRPr>
            </a:lvl1pPr>
          </a:lstStyle>
          <a:p>
            <a:fld id="{5ABEF04B-4D51-41B5-8261-8E2962C3821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6425357"/>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Lst>
  <p:hf hdr="0" ftr="0" dt="0"/>
  <p:txStyles>
    <p:titleStyle>
      <a:lvl1pPr algn="l" defTabSz="457200" rtl="0" eaLnBrk="1" latinLnBrk="0" hangingPunct="1">
        <a:spcBef>
          <a:spcPct val="0"/>
        </a:spcBef>
        <a:buNone/>
        <a:defRPr sz="3200" b="0" i="0" kern="1200">
          <a:solidFill>
            <a:schemeClr val="tx2"/>
          </a:solidFill>
          <a:latin typeface="Arial"/>
          <a:ea typeface="+mj-ea"/>
          <a:cs typeface="Arial"/>
        </a:defRPr>
      </a:lvl1pPr>
    </p:titleStyle>
    <p:bodyStyle>
      <a:lvl1pPr marL="0" indent="0" algn="l" defTabSz="457200" rtl="0" eaLnBrk="1" latinLnBrk="0" hangingPunct="1">
        <a:lnSpc>
          <a:spcPct val="100000"/>
        </a:lnSpc>
        <a:spcBef>
          <a:spcPts val="0"/>
        </a:spcBef>
        <a:spcAft>
          <a:spcPts val="800"/>
        </a:spcAft>
        <a:buClr>
          <a:srgbClr val="249ADA"/>
        </a:buClr>
        <a:buSzPct val="80000"/>
        <a:buFontTx/>
        <a:buNone/>
        <a:defRPr sz="2800" kern="1200">
          <a:solidFill>
            <a:srgbClr val="4A4B4D"/>
          </a:solidFill>
          <a:latin typeface="Arial"/>
          <a:ea typeface="+mn-ea"/>
          <a:cs typeface="Arial"/>
        </a:defRPr>
      </a:lvl1pPr>
      <a:lvl2pPr marL="173038" indent="-173038" algn="l" defTabSz="457200" rtl="0" eaLnBrk="1" latinLnBrk="0" hangingPunct="1">
        <a:lnSpc>
          <a:spcPct val="100000"/>
        </a:lnSpc>
        <a:spcBef>
          <a:spcPts val="0"/>
        </a:spcBef>
        <a:spcAft>
          <a:spcPts val="800"/>
        </a:spcAft>
        <a:buClr>
          <a:schemeClr val="bg2"/>
        </a:buClr>
        <a:buSzPct val="90000"/>
        <a:buFont typeface="Arial"/>
        <a:buChar char="•"/>
        <a:defRPr sz="2400" kern="1200">
          <a:solidFill>
            <a:schemeClr val="tx1"/>
          </a:solidFill>
          <a:latin typeface="Arial"/>
          <a:ea typeface="+mn-ea"/>
          <a:cs typeface="Arial"/>
        </a:defRPr>
      </a:lvl2pPr>
      <a:lvl3pPr marL="454025" indent="-114300" algn="l" defTabSz="457200" rtl="0" eaLnBrk="1" latinLnBrk="0" hangingPunct="1">
        <a:lnSpc>
          <a:spcPct val="100000"/>
        </a:lnSpc>
        <a:spcBef>
          <a:spcPts val="0"/>
        </a:spcBef>
        <a:spcAft>
          <a:spcPts val="800"/>
        </a:spcAft>
        <a:buClr>
          <a:schemeClr val="tx2"/>
        </a:buClr>
        <a:buSzPct val="90000"/>
        <a:buFont typeface="Arial"/>
        <a:buChar char="•"/>
        <a:tabLst/>
        <a:defRPr sz="2000" kern="1200">
          <a:solidFill>
            <a:schemeClr val="tx1"/>
          </a:solidFill>
          <a:latin typeface="Arial"/>
          <a:ea typeface="+mn-ea"/>
          <a:cs typeface="Arial"/>
        </a:defRPr>
      </a:lvl3pPr>
      <a:lvl4pPr marL="803275" indent="-114300" algn="l" defTabSz="457200" rtl="0" eaLnBrk="1" latinLnBrk="0" hangingPunct="1">
        <a:lnSpc>
          <a:spcPct val="100000"/>
        </a:lnSpc>
        <a:spcBef>
          <a:spcPts val="0"/>
        </a:spcBef>
        <a:spcAft>
          <a:spcPts val="800"/>
        </a:spcAft>
        <a:buClr>
          <a:schemeClr val="accent3"/>
        </a:buClr>
        <a:buSzPct val="90000"/>
        <a:buFont typeface="Arial"/>
        <a:buChar char="•"/>
        <a:tabLst/>
        <a:defRPr sz="1800" kern="1200">
          <a:solidFill>
            <a:schemeClr val="tx1"/>
          </a:solidFill>
          <a:latin typeface="Arial"/>
          <a:ea typeface="+mn-ea"/>
          <a:cs typeface="Arial"/>
        </a:defRPr>
      </a:lvl4pPr>
      <a:lvl5pPr marL="1146175" indent="-117475" algn="l" defTabSz="457200" rtl="0" eaLnBrk="1" latinLnBrk="0" hangingPunct="1">
        <a:lnSpc>
          <a:spcPct val="100000"/>
        </a:lnSpc>
        <a:spcBef>
          <a:spcPts val="0"/>
        </a:spcBef>
        <a:spcAft>
          <a:spcPts val="800"/>
        </a:spcAft>
        <a:buClr>
          <a:schemeClr val="accent4"/>
        </a:buClr>
        <a:buSzPct val="90000"/>
        <a:buFont typeface="Arial"/>
        <a:buChar char="•"/>
        <a:defRPr sz="1800" kern="1200">
          <a:solidFill>
            <a:schemeClr val="tx1"/>
          </a:solidFill>
          <a:latin typeface="Arial"/>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Bottom of Pages.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309360"/>
            <a:ext cx="12161838" cy="548640"/>
          </a:xfrm>
          <a:prstGeom prst="rect">
            <a:avLst/>
          </a:prstGeom>
        </p:spPr>
      </p:pic>
      <p:sp>
        <p:nvSpPr>
          <p:cNvPr id="2" name="Title Placeholder 1"/>
          <p:cNvSpPr>
            <a:spLocks noGrp="1"/>
          </p:cNvSpPr>
          <p:nvPr>
            <p:ph type="title"/>
          </p:nvPr>
        </p:nvSpPr>
        <p:spPr>
          <a:xfrm>
            <a:off x="608092" y="451399"/>
            <a:ext cx="10945654" cy="610765"/>
          </a:xfrm>
          <a:prstGeom prst="rect">
            <a:avLst/>
          </a:prstGeom>
        </p:spPr>
        <p:txBody>
          <a:bodyPr vert="horz" lIns="0" tIns="0" rIns="91440" bIns="45720" rtlCol="0" anchor="t" anchorCtr="0">
            <a:normAutofit/>
          </a:bodyPr>
          <a:lstStyle/>
          <a:p>
            <a:r>
              <a:rPr lang="en-US"/>
              <a:t>Click to edit Master title style</a:t>
            </a:r>
          </a:p>
        </p:txBody>
      </p:sp>
      <p:sp>
        <p:nvSpPr>
          <p:cNvPr id="8" name="Text Placeholder 7"/>
          <p:cNvSpPr>
            <a:spLocks noGrp="1"/>
          </p:cNvSpPr>
          <p:nvPr>
            <p:ph type="body" idx="1"/>
          </p:nvPr>
        </p:nvSpPr>
        <p:spPr>
          <a:xfrm>
            <a:off x="608092" y="1411519"/>
            <a:ext cx="10945654" cy="4525963"/>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p:cNvSpPr>
            <a:spLocks noGrp="1"/>
          </p:cNvSpPr>
          <p:nvPr>
            <p:ph type="ftr" sz="quarter" idx="3"/>
          </p:nvPr>
        </p:nvSpPr>
        <p:spPr>
          <a:xfrm>
            <a:off x="4352057" y="6501892"/>
            <a:ext cx="5101198" cy="249201"/>
          </a:xfrm>
          <a:prstGeom prst="rect">
            <a:avLst/>
          </a:prstGeom>
        </p:spPr>
        <p:txBody>
          <a:bodyPr/>
          <a:lstStyle>
            <a:lvl1pPr algn="l">
              <a:defRPr sz="600">
                <a:solidFill>
                  <a:schemeClr val="bg1"/>
                </a:solidFill>
              </a:defRPr>
            </a:lvl1pPr>
          </a:lstStyle>
          <a:p>
            <a:r>
              <a:rPr lang="en-US"/>
              <a:t>©2015</a:t>
            </a:r>
          </a:p>
        </p:txBody>
      </p:sp>
      <p:sp>
        <p:nvSpPr>
          <p:cNvPr id="13" name="Slide Number Placeholder 6"/>
          <p:cNvSpPr>
            <a:spLocks noGrp="1"/>
          </p:cNvSpPr>
          <p:nvPr>
            <p:ph type="sldNum" sz="quarter" idx="4"/>
          </p:nvPr>
        </p:nvSpPr>
        <p:spPr>
          <a:xfrm>
            <a:off x="11180807" y="6397499"/>
            <a:ext cx="689171"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a:p>
        </p:txBody>
      </p:sp>
    </p:spTree>
    <p:extLst>
      <p:ext uri="{BB962C8B-B14F-4D97-AF65-F5344CB8AC3E}">
        <p14:creationId xmlns:p14="http://schemas.microsoft.com/office/powerpoint/2010/main" val="3822245207"/>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Lst>
  <p:hf hdr="0" dt="0"/>
  <p:txStyles>
    <p:titleStyle>
      <a:lvl1pPr algn="l" defTabSz="457200" rtl="0" eaLnBrk="1" latinLnBrk="0" hangingPunct="1">
        <a:spcBef>
          <a:spcPct val="0"/>
        </a:spcBef>
        <a:buNone/>
        <a:defRPr sz="3200" b="0" i="0" kern="1200">
          <a:solidFill>
            <a:schemeClr val="tx2"/>
          </a:solidFill>
          <a:latin typeface="Arial"/>
          <a:ea typeface="+mj-ea"/>
          <a:cs typeface="Arial"/>
        </a:defRPr>
      </a:lvl1pPr>
    </p:titleStyle>
    <p:bodyStyle>
      <a:lvl1pPr marL="0" indent="0" algn="l" defTabSz="457200" rtl="0" eaLnBrk="1" latinLnBrk="0" hangingPunct="1">
        <a:lnSpc>
          <a:spcPct val="100000"/>
        </a:lnSpc>
        <a:spcBef>
          <a:spcPts val="0"/>
        </a:spcBef>
        <a:spcAft>
          <a:spcPts val="800"/>
        </a:spcAft>
        <a:buClr>
          <a:srgbClr val="249ADA"/>
        </a:buClr>
        <a:buSzPct val="80000"/>
        <a:buFontTx/>
        <a:buNone/>
        <a:defRPr sz="2800" kern="1200">
          <a:solidFill>
            <a:srgbClr val="4A4B4D"/>
          </a:solidFill>
          <a:latin typeface="Arial"/>
          <a:ea typeface="+mn-ea"/>
          <a:cs typeface="Arial"/>
        </a:defRPr>
      </a:lvl1pPr>
      <a:lvl2pPr marL="173038" indent="-173038" algn="l" defTabSz="457200" rtl="0" eaLnBrk="1" latinLnBrk="0" hangingPunct="1">
        <a:lnSpc>
          <a:spcPct val="100000"/>
        </a:lnSpc>
        <a:spcBef>
          <a:spcPts val="0"/>
        </a:spcBef>
        <a:spcAft>
          <a:spcPts val="800"/>
        </a:spcAft>
        <a:buClr>
          <a:schemeClr val="bg2"/>
        </a:buClr>
        <a:buSzPct val="90000"/>
        <a:buFont typeface="Arial"/>
        <a:buChar char="•"/>
        <a:defRPr sz="2400" kern="1200">
          <a:solidFill>
            <a:schemeClr val="tx1"/>
          </a:solidFill>
          <a:latin typeface="Arial"/>
          <a:ea typeface="+mn-ea"/>
          <a:cs typeface="Arial"/>
        </a:defRPr>
      </a:lvl2pPr>
      <a:lvl3pPr marL="454025" indent="-114300" algn="l" defTabSz="457200" rtl="0" eaLnBrk="1" latinLnBrk="0" hangingPunct="1">
        <a:lnSpc>
          <a:spcPct val="100000"/>
        </a:lnSpc>
        <a:spcBef>
          <a:spcPts val="0"/>
        </a:spcBef>
        <a:spcAft>
          <a:spcPts val="800"/>
        </a:spcAft>
        <a:buClr>
          <a:schemeClr val="tx2"/>
        </a:buClr>
        <a:buSzPct val="90000"/>
        <a:buFont typeface="Arial"/>
        <a:buChar char="•"/>
        <a:tabLst/>
        <a:defRPr sz="2000" kern="1200">
          <a:solidFill>
            <a:schemeClr val="tx1"/>
          </a:solidFill>
          <a:latin typeface="Arial"/>
          <a:ea typeface="+mn-ea"/>
          <a:cs typeface="Arial"/>
        </a:defRPr>
      </a:lvl3pPr>
      <a:lvl4pPr marL="803275" indent="-114300" algn="l" defTabSz="457200" rtl="0" eaLnBrk="1" latinLnBrk="0" hangingPunct="1">
        <a:lnSpc>
          <a:spcPct val="100000"/>
        </a:lnSpc>
        <a:spcBef>
          <a:spcPts val="0"/>
        </a:spcBef>
        <a:spcAft>
          <a:spcPts val="800"/>
        </a:spcAft>
        <a:buClr>
          <a:schemeClr val="accent3"/>
        </a:buClr>
        <a:buSzPct val="90000"/>
        <a:buFont typeface="Arial"/>
        <a:buChar char="•"/>
        <a:tabLst/>
        <a:defRPr sz="1800" kern="1200">
          <a:solidFill>
            <a:schemeClr val="tx1"/>
          </a:solidFill>
          <a:latin typeface="Arial"/>
          <a:ea typeface="+mn-ea"/>
          <a:cs typeface="Arial"/>
        </a:defRPr>
      </a:lvl4pPr>
      <a:lvl5pPr marL="1146175" indent="-117475" algn="l" defTabSz="457200" rtl="0" eaLnBrk="1" latinLnBrk="0" hangingPunct="1">
        <a:lnSpc>
          <a:spcPct val="100000"/>
        </a:lnSpc>
        <a:spcBef>
          <a:spcPts val="0"/>
        </a:spcBef>
        <a:spcAft>
          <a:spcPts val="800"/>
        </a:spcAft>
        <a:buClr>
          <a:schemeClr val="accent4"/>
        </a:buClr>
        <a:buSzPct val="90000"/>
        <a:buFont typeface="Arial"/>
        <a:buChar char="•"/>
        <a:defRPr sz="1800" kern="1200">
          <a:solidFill>
            <a:schemeClr val="tx1"/>
          </a:solidFill>
          <a:latin typeface="Arial"/>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6"/>
          <p:cNvSpPr>
            <a:spLocks noChangeArrowheads="1"/>
          </p:cNvSpPr>
          <p:nvPr userDrawn="1"/>
        </p:nvSpPr>
        <p:spPr bwMode="auto">
          <a:xfrm>
            <a:off x="0" y="6553200"/>
            <a:ext cx="12161838" cy="304800"/>
          </a:xfrm>
          <a:prstGeom prst="rect">
            <a:avLst/>
          </a:prstGeom>
          <a:solidFill>
            <a:srgbClr val="18346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2400"/>
          </a:p>
        </p:txBody>
      </p:sp>
      <p:sp>
        <p:nvSpPr>
          <p:cNvPr id="1027" name="Line 27"/>
          <p:cNvSpPr>
            <a:spLocks noChangeShapeType="1"/>
          </p:cNvSpPr>
          <p:nvPr userDrawn="1"/>
        </p:nvSpPr>
        <p:spPr bwMode="auto">
          <a:xfrm>
            <a:off x="0" y="6497638"/>
            <a:ext cx="12161838" cy="0"/>
          </a:xfrm>
          <a:prstGeom prst="line">
            <a:avLst/>
          </a:prstGeom>
          <a:noFill/>
          <a:ln w="38100">
            <a:solidFill>
              <a:srgbClr val="BBBCA9"/>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28" name="Rectangle 16"/>
          <p:cNvSpPr>
            <a:spLocks noChangeArrowheads="1"/>
          </p:cNvSpPr>
          <p:nvPr userDrawn="1"/>
        </p:nvSpPr>
        <p:spPr bwMode="auto">
          <a:xfrm>
            <a:off x="0" y="228600"/>
            <a:ext cx="12161838" cy="1524000"/>
          </a:xfrm>
          <a:prstGeom prst="rect">
            <a:avLst/>
          </a:prstGeom>
          <a:gradFill rotWithShape="0">
            <a:gsLst>
              <a:gs pos="0">
                <a:srgbClr val="193567"/>
              </a:gs>
              <a:gs pos="100000">
                <a:srgbClr val="498DBD"/>
              </a:gs>
            </a:gsLst>
            <a:lin ang="5400000" scaled="1"/>
          </a:gra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2400"/>
          </a:p>
        </p:txBody>
      </p:sp>
      <p:sp>
        <p:nvSpPr>
          <p:cNvPr id="1029" name="Rectangle 2"/>
          <p:cNvSpPr>
            <a:spLocks noGrp="1" noChangeArrowheads="1"/>
          </p:cNvSpPr>
          <p:nvPr>
            <p:ph type="title"/>
          </p:nvPr>
        </p:nvSpPr>
        <p:spPr bwMode="auto">
          <a:xfrm>
            <a:off x="912138" y="495300"/>
            <a:ext cx="1054026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3"/>
          <p:cNvSpPr>
            <a:spLocks noGrp="1" noChangeArrowheads="1"/>
          </p:cNvSpPr>
          <p:nvPr>
            <p:ph type="body" idx="1"/>
          </p:nvPr>
        </p:nvSpPr>
        <p:spPr bwMode="auto">
          <a:xfrm>
            <a:off x="912138" y="1981200"/>
            <a:ext cx="1054026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6"/>
          <p:cNvSpPr>
            <a:spLocks noGrp="1" noChangeArrowheads="1"/>
          </p:cNvSpPr>
          <p:nvPr>
            <p:ph type="sldNum" sz="quarter" idx="4"/>
          </p:nvPr>
        </p:nvSpPr>
        <p:spPr bwMode="auto">
          <a:xfrm>
            <a:off x="10641608" y="6553200"/>
            <a:ext cx="912138"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r>
              <a:rPr lang="en-US" altLang="en-US"/>
              <a:t>  </a:t>
            </a:r>
            <a:r>
              <a:rPr lang="en-US" altLang="en-US">
                <a:solidFill>
                  <a:srgbClr val="8FBEDC"/>
                </a:solidFill>
              </a:rPr>
              <a:t>| </a:t>
            </a:r>
            <a:r>
              <a:rPr lang="en-US" altLang="en-US" sz="1100"/>
              <a:t> </a:t>
            </a:r>
            <a:fld id="{7C99FA34-AB9E-41C1-9406-5F86DDF9F4D7}" type="slidenum">
              <a:rPr lang="en-US" altLang="en-US" sz="1100"/>
              <a:pPr/>
              <a:t>‹#›</a:t>
            </a:fld>
            <a:endParaRPr lang="en-US" altLang="en-US" sz="1100">
              <a:solidFill>
                <a:srgbClr val="383272"/>
              </a:solidFill>
            </a:endParaRPr>
          </a:p>
        </p:txBody>
      </p:sp>
      <p:sp>
        <p:nvSpPr>
          <p:cNvPr id="1032" name="Line 9"/>
          <p:cNvSpPr>
            <a:spLocks noChangeShapeType="1"/>
          </p:cNvSpPr>
          <p:nvPr userDrawn="1"/>
        </p:nvSpPr>
        <p:spPr bwMode="auto">
          <a:xfrm flipV="1">
            <a:off x="0" y="163514"/>
            <a:ext cx="12161838" cy="20637"/>
          </a:xfrm>
          <a:prstGeom prst="line">
            <a:avLst/>
          </a:prstGeom>
          <a:noFill/>
          <a:ln w="50800">
            <a:solidFill>
              <a:srgbClr val="BCB3A9"/>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47" name="Rectangle 23"/>
          <p:cNvSpPr>
            <a:spLocks noGrp="1" noChangeArrowheads="1"/>
          </p:cNvSpPr>
          <p:nvPr>
            <p:ph type="dt" sz="half" idx="2"/>
          </p:nvPr>
        </p:nvSpPr>
        <p:spPr bwMode="auto">
          <a:xfrm>
            <a:off x="7550475" y="6591300"/>
            <a:ext cx="3412071" cy="266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fld id="{9C754F1D-0796-4701-9FF4-711C7BC95F4A}" type="datetime1">
              <a:rPr lang="en-US" altLang="en-US"/>
              <a:pPr/>
              <a:t>2/5/2022</a:t>
            </a:fld>
            <a:endParaRPr lang="en-US" altLang="en-US"/>
          </a:p>
        </p:txBody>
      </p:sp>
      <p:pic>
        <p:nvPicPr>
          <p:cNvPr id="1034" name="Picture 11" descr="EinsteinMontefioreRGB.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499800" y="5865813"/>
            <a:ext cx="395259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79283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Lst>
  <p:hf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2800" b="1">
          <a:solidFill>
            <a:schemeClr val="bg1"/>
          </a:solidFill>
          <a:latin typeface="Arial" charset="0"/>
          <a:ea typeface="ＭＳ Ｐゴシック" charset="-128"/>
          <a:cs typeface="ＭＳ Ｐゴシック" charset="-128"/>
        </a:defRPr>
      </a:lvl6pPr>
      <a:lvl7pPr marL="914400" algn="l" rtl="0" fontAlgn="base">
        <a:spcBef>
          <a:spcPct val="0"/>
        </a:spcBef>
        <a:spcAft>
          <a:spcPct val="0"/>
        </a:spcAft>
        <a:defRPr sz="2800" b="1">
          <a:solidFill>
            <a:schemeClr val="bg1"/>
          </a:solidFill>
          <a:latin typeface="Arial" charset="0"/>
          <a:ea typeface="ＭＳ Ｐゴシック" charset="-128"/>
          <a:cs typeface="ＭＳ Ｐゴシック" charset="-128"/>
        </a:defRPr>
      </a:lvl7pPr>
      <a:lvl8pPr marL="1371600" algn="l" rtl="0" fontAlgn="base">
        <a:spcBef>
          <a:spcPct val="0"/>
        </a:spcBef>
        <a:spcAft>
          <a:spcPct val="0"/>
        </a:spcAft>
        <a:defRPr sz="2800" b="1">
          <a:solidFill>
            <a:schemeClr val="bg1"/>
          </a:solidFill>
          <a:latin typeface="Arial" charset="0"/>
          <a:ea typeface="ＭＳ Ｐゴシック" charset="-128"/>
          <a:cs typeface="ＭＳ Ｐゴシック" charset="-128"/>
        </a:defRPr>
      </a:lvl8pPr>
      <a:lvl9pPr marL="1828800" algn="l" rtl="0" fontAlgn="base">
        <a:spcBef>
          <a:spcPct val="0"/>
        </a:spcBef>
        <a:spcAft>
          <a:spcPct val="0"/>
        </a:spcAft>
        <a:defRPr sz="28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6CA5DC"/>
        </a:buClr>
        <a:buChar char="•"/>
        <a:defRPr sz="2400">
          <a:solidFill>
            <a:srgbClr val="193567"/>
          </a:solidFill>
          <a:latin typeface="+mn-lt"/>
          <a:ea typeface="+mn-ea"/>
          <a:cs typeface="+mn-cs"/>
        </a:defRPr>
      </a:lvl1pPr>
      <a:lvl2pPr marL="742950" indent="-285750" algn="l" rtl="0" eaLnBrk="0" fontAlgn="base" hangingPunct="0">
        <a:spcBef>
          <a:spcPct val="20000"/>
        </a:spcBef>
        <a:spcAft>
          <a:spcPct val="0"/>
        </a:spcAft>
        <a:buClr>
          <a:srgbClr val="6CA5DC"/>
        </a:buClr>
        <a:buSzPct val="90000"/>
        <a:buChar char="&gt;"/>
        <a:defRPr sz="2200">
          <a:solidFill>
            <a:srgbClr val="193567"/>
          </a:solidFill>
          <a:latin typeface="+mn-lt"/>
          <a:ea typeface="+mn-ea"/>
        </a:defRPr>
      </a:lvl2pPr>
      <a:lvl3pPr marL="1143000" indent="-228600" algn="l" rtl="0" eaLnBrk="0" fontAlgn="base" hangingPunct="0">
        <a:spcBef>
          <a:spcPct val="20000"/>
        </a:spcBef>
        <a:spcAft>
          <a:spcPct val="0"/>
        </a:spcAft>
        <a:buClr>
          <a:srgbClr val="6CA5DC"/>
        </a:buClr>
        <a:buChar char="•"/>
        <a:defRPr sz="2200">
          <a:solidFill>
            <a:srgbClr val="193567"/>
          </a:solidFill>
          <a:latin typeface="+mn-lt"/>
          <a:ea typeface="+mn-ea"/>
        </a:defRPr>
      </a:lvl3pPr>
      <a:lvl4pPr marL="1600200" indent="-228600" algn="l" rtl="0" eaLnBrk="0" fontAlgn="base" hangingPunct="0">
        <a:spcBef>
          <a:spcPct val="20000"/>
        </a:spcBef>
        <a:spcAft>
          <a:spcPct val="0"/>
        </a:spcAft>
        <a:buClr>
          <a:srgbClr val="6CA5DC"/>
        </a:buClr>
        <a:buChar char="–"/>
        <a:defRPr sz="2000">
          <a:solidFill>
            <a:srgbClr val="193567"/>
          </a:solidFill>
          <a:latin typeface="+mn-lt"/>
          <a:ea typeface="+mn-ea"/>
        </a:defRPr>
      </a:lvl4pPr>
      <a:lvl5pPr marL="2057400" indent="-228600" algn="l" rtl="0" eaLnBrk="0" fontAlgn="base" hangingPunct="0">
        <a:spcBef>
          <a:spcPct val="20000"/>
        </a:spcBef>
        <a:spcAft>
          <a:spcPct val="0"/>
        </a:spcAft>
        <a:buClr>
          <a:srgbClr val="6CA5DC"/>
        </a:buClr>
        <a:buChar char="»"/>
        <a:defRPr sz="2000">
          <a:solidFill>
            <a:srgbClr val="193567"/>
          </a:solidFill>
          <a:latin typeface="+mn-lt"/>
          <a:ea typeface="+mn-ea"/>
        </a:defRPr>
      </a:lvl5pPr>
      <a:lvl6pPr marL="2514600" indent="-228600" algn="l" rtl="0" fontAlgn="base">
        <a:spcBef>
          <a:spcPct val="20000"/>
        </a:spcBef>
        <a:spcAft>
          <a:spcPct val="0"/>
        </a:spcAft>
        <a:buClr>
          <a:srgbClr val="6CA5DC"/>
        </a:buClr>
        <a:buChar char="»"/>
        <a:defRPr sz="2000">
          <a:solidFill>
            <a:srgbClr val="193567"/>
          </a:solidFill>
          <a:latin typeface="+mn-lt"/>
          <a:ea typeface="+mn-ea"/>
        </a:defRPr>
      </a:lvl6pPr>
      <a:lvl7pPr marL="2971800" indent="-228600" algn="l" rtl="0" fontAlgn="base">
        <a:spcBef>
          <a:spcPct val="20000"/>
        </a:spcBef>
        <a:spcAft>
          <a:spcPct val="0"/>
        </a:spcAft>
        <a:buClr>
          <a:srgbClr val="6CA5DC"/>
        </a:buClr>
        <a:buChar char="»"/>
        <a:defRPr sz="2000">
          <a:solidFill>
            <a:srgbClr val="193567"/>
          </a:solidFill>
          <a:latin typeface="+mn-lt"/>
          <a:ea typeface="+mn-ea"/>
        </a:defRPr>
      </a:lvl7pPr>
      <a:lvl8pPr marL="3429000" indent="-228600" algn="l" rtl="0" fontAlgn="base">
        <a:spcBef>
          <a:spcPct val="20000"/>
        </a:spcBef>
        <a:spcAft>
          <a:spcPct val="0"/>
        </a:spcAft>
        <a:buClr>
          <a:srgbClr val="6CA5DC"/>
        </a:buClr>
        <a:buChar char="»"/>
        <a:defRPr sz="2000">
          <a:solidFill>
            <a:srgbClr val="193567"/>
          </a:solidFill>
          <a:latin typeface="+mn-lt"/>
          <a:ea typeface="+mn-ea"/>
        </a:defRPr>
      </a:lvl8pPr>
      <a:lvl9pPr marL="3886200" indent="-228600" algn="l" rtl="0" fontAlgn="base">
        <a:spcBef>
          <a:spcPct val="20000"/>
        </a:spcBef>
        <a:spcAft>
          <a:spcPct val="0"/>
        </a:spcAft>
        <a:buClr>
          <a:srgbClr val="6CA5DC"/>
        </a:buClr>
        <a:buChar char="»"/>
        <a:defRPr sz="2000">
          <a:solidFill>
            <a:srgbClr val="19356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1823294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ransition>
    <p:fade/>
  </p:transition>
  <p:hf hdr="0" ftr="0" dt="0"/>
  <p:txStyles>
    <p:titleStyle>
      <a:lvl1pPr algn="ctr" rtl="0" eaLnBrk="0" fontAlgn="base" hangingPunct="0">
        <a:spcBef>
          <a:spcPct val="0"/>
        </a:spcBef>
        <a:spcAft>
          <a:spcPct val="0"/>
        </a:spcAft>
        <a:defRPr sz="5853" kern="1200">
          <a:solidFill>
            <a:schemeClr val="tx1"/>
          </a:solidFill>
          <a:latin typeface="+mj-lt"/>
          <a:ea typeface="+mj-ea"/>
          <a:cs typeface="+mj-cs"/>
        </a:defRPr>
      </a:lvl1pPr>
      <a:lvl2pPr algn="ctr" rtl="0" eaLnBrk="0" fontAlgn="base" hangingPunct="0">
        <a:spcBef>
          <a:spcPct val="0"/>
        </a:spcBef>
        <a:spcAft>
          <a:spcPct val="0"/>
        </a:spcAft>
        <a:defRPr sz="5853">
          <a:solidFill>
            <a:schemeClr val="tx1"/>
          </a:solidFill>
          <a:latin typeface="Myriad Web Pro" panose="020B0503030403020204" pitchFamily="34" charset="0"/>
        </a:defRPr>
      </a:lvl2pPr>
      <a:lvl3pPr algn="ctr" rtl="0" eaLnBrk="0" fontAlgn="base" hangingPunct="0">
        <a:spcBef>
          <a:spcPct val="0"/>
        </a:spcBef>
        <a:spcAft>
          <a:spcPct val="0"/>
        </a:spcAft>
        <a:defRPr sz="5853">
          <a:solidFill>
            <a:schemeClr val="tx1"/>
          </a:solidFill>
          <a:latin typeface="Myriad Web Pro" panose="020B0503030403020204" pitchFamily="34" charset="0"/>
        </a:defRPr>
      </a:lvl3pPr>
      <a:lvl4pPr algn="ctr" rtl="0" eaLnBrk="0" fontAlgn="base" hangingPunct="0">
        <a:spcBef>
          <a:spcPct val="0"/>
        </a:spcBef>
        <a:spcAft>
          <a:spcPct val="0"/>
        </a:spcAft>
        <a:defRPr sz="5853">
          <a:solidFill>
            <a:schemeClr val="tx1"/>
          </a:solidFill>
          <a:latin typeface="Myriad Web Pro" panose="020B0503030403020204" pitchFamily="34" charset="0"/>
        </a:defRPr>
      </a:lvl4pPr>
      <a:lvl5pPr algn="ctr" rtl="0" eaLnBrk="0" fontAlgn="base" hangingPunct="0">
        <a:spcBef>
          <a:spcPct val="0"/>
        </a:spcBef>
        <a:spcAft>
          <a:spcPct val="0"/>
        </a:spcAft>
        <a:defRPr sz="5853">
          <a:solidFill>
            <a:schemeClr val="tx1"/>
          </a:solidFill>
          <a:latin typeface="Myriad Web Pro" panose="020B0503030403020204" pitchFamily="34" charset="0"/>
        </a:defRPr>
      </a:lvl5pPr>
      <a:lvl6pPr marL="608122" algn="ctr" rtl="0" fontAlgn="base">
        <a:spcBef>
          <a:spcPct val="0"/>
        </a:spcBef>
        <a:spcAft>
          <a:spcPct val="0"/>
        </a:spcAft>
        <a:defRPr sz="5853">
          <a:solidFill>
            <a:schemeClr val="tx1"/>
          </a:solidFill>
          <a:latin typeface="Myriad Web Pro" panose="020B0503030403020204" pitchFamily="34" charset="0"/>
        </a:defRPr>
      </a:lvl6pPr>
      <a:lvl7pPr marL="1216244" algn="ctr" rtl="0" fontAlgn="base">
        <a:spcBef>
          <a:spcPct val="0"/>
        </a:spcBef>
        <a:spcAft>
          <a:spcPct val="0"/>
        </a:spcAft>
        <a:defRPr sz="5853">
          <a:solidFill>
            <a:schemeClr val="tx1"/>
          </a:solidFill>
          <a:latin typeface="Myriad Web Pro" panose="020B0503030403020204" pitchFamily="34" charset="0"/>
        </a:defRPr>
      </a:lvl7pPr>
      <a:lvl8pPr marL="1824365" algn="ctr" rtl="0" fontAlgn="base">
        <a:spcBef>
          <a:spcPct val="0"/>
        </a:spcBef>
        <a:spcAft>
          <a:spcPct val="0"/>
        </a:spcAft>
        <a:defRPr sz="5853">
          <a:solidFill>
            <a:schemeClr val="tx1"/>
          </a:solidFill>
          <a:latin typeface="Myriad Web Pro" panose="020B0503030403020204" pitchFamily="34" charset="0"/>
        </a:defRPr>
      </a:lvl8pPr>
      <a:lvl9pPr marL="2432487" algn="ctr" rtl="0" fontAlgn="base">
        <a:spcBef>
          <a:spcPct val="0"/>
        </a:spcBef>
        <a:spcAft>
          <a:spcPct val="0"/>
        </a:spcAft>
        <a:defRPr sz="5853">
          <a:solidFill>
            <a:schemeClr val="tx1"/>
          </a:solidFill>
          <a:latin typeface="Myriad Web Pro" panose="020B0503030403020204" pitchFamily="34" charset="0"/>
        </a:defRPr>
      </a:lvl9pPr>
    </p:titleStyle>
    <p:bodyStyle>
      <a:lvl1pPr marL="456092" indent="-456092" algn="l" rtl="0" eaLnBrk="0" fontAlgn="base" hangingPunct="0">
        <a:spcBef>
          <a:spcPct val="20000"/>
        </a:spcBef>
        <a:spcAft>
          <a:spcPct val="0"/>
        </a:spcAft>
        <a:buFont typeface="Arial" panose="020B0604020202020204" pitchFamily="34" charset="0"/>
        <a:buChar char="•"/>
        <a:defRPr sz="4257" kern="1200">
          <a:solidFill>
            <a:srgbClr val="2D2D2D"/>
          </a:solidFill>
          <a:latin typeface="Calibri" panose="020F0502020204030204" pitchFamily="34" charset="0"/>
          <a:ea typeface="+mn-ea"/>
          <a:cs typeface="+mn-cs"/>
        </a:defRPr>
      </a:lvl1pPr>
      <a:lvl2pPr marL="988198" indent="-380076"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304" indent="-30406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426" indent="-304060" algn="l" rtl="0" eaLnBrk="0" fontAlgn="base" hangingPunct="0">
        <a:spcBef>
          <a:spcPct val="20000"/>
        </a:spcBef>
        <a:spcAft>
          <a:spcPct val="0"/>
        </a:spcAft>
        <a:buFont typeface="Arial" panose="020B0604020202020204" pitchFamily="34" charset="0"/>
        <a:buChar char="–"/>
        <a:defRPr sz="2661" kern="1200">
          <a:solidFill>
            <a:srgbClr val="2D2D2D"/>
          </a:solidFill>
          <a:latin typeface="Calibri" panose="020F0502020204030204" pitchFamily="34" charset="0"/>
          <a:ea typeface="+mn-ea"/>
          <a:cs typeface="+mn-cs"/>
        </a:defRPr>
      </a:lvl4pPr>
      <a:lvl5pPr marL="2736547" indent="-304060" algn="l" rtl="0" eaLnBrk="0" fontAlgn="base" hangingPunct="0">
        <a:spcBef>
          <a:spcPct val="20000"/>
        </a:spcBef>
        <a:spcAft>
          <a:spcPct val="0"/>
        </a:spcAft>
        <a:buFont typeface="Arial" panose="020B0604020202020204" pitchFamily="34" charset="0"/>
        <a:buChar char="»"/>
        <a:defRPr sz="2661" kern="1200">
          <a:solidFill>
            <a:srgbClr val="2D2D2D"/>
          </a:solidFill>
          <a:latin typeface="Calibri" panose="020F0502020204030204" pitchFamily="34" charset="0"/>
          <a:ea typeface="+mn-ea"/>
          <a:cs typeface="+mn-cs"/>
        </a:defRPr>
      </a:lvl5pPr>
      <a:lvl6pPr marL="3344669"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6pPr>
      <a:lvl7pPr marL="3952791"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7pPr>
      <a:lvl8pPr marL="4560913"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8pPr>
      <a:lvl9pPr marL="5169034"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9pPr>
    </p:bodyStyle>
    <p:otherStyle>
      <a:defPPr>
        <a:defRPr lang="en-US"/>
      </a:defPPr>
      <a:lvl1pPr marL="0" algn="l" defTabSz="1216244" rtl="0" eaLnBrk="1" latinLnBrk="0" hangingPunct="1">
        <a:defRPr sz="2394" kern="1200">
          <a:solidFill>
            <a:schemeClr val="tx1"/>
          </a:solidFill>
          <a:latin typeface="+mn-lt"/>
          <a:ea typeface="+mn-ea"/>
          <a:cs typeface="+mn-cs"/>
        </a:defRPr>
      </a:lvl1pPr>
      <a:lvl2pPr marL="608122" algn="l" defTabSz="1216244" rtl="0" eaLnBrk="1" latinLnBrk="0" hangingPunct="1">
        <a:defRPr sz="2394" kern="1200">
          <a:solidFill>
            <a:schemeClr val="tx1"/>
          </a:solidFill>
          <a:latin typeface="+mn-lt"/>
          <a:ea typeface="+mn-ea"/>
          <a:cs typeface="+mn-cs"/>
        </a:defRPr>
      </a:lvl2pPr>
      <a:lvl3pPr marL="1216244" algn="l" defTabSz="1216244" rtl="0" eaLnBrk="1" latinLnBrk="0" hangingPunct="1">
        <a:defRPr sz="2394" kern="1200">
          <a:solidFill>
            <a:schemeClr val="tx1"/>
          </a:solidFill>
          <a:latin typeface="+mn-lt"/>
          <a:ea typeface="+mn-ea"/>
          <a:cs typeface="+mn-cs"/>
        </a:defRPr>
      </a:lvl3pPr>
      <a:lvl4pPr marL="1824365" algn="l" defTabSz="1216244" rtl="0" eaLnBrk="1" latinLnBrk="0" hangingPunct="1">
        <a:defRPr sz="2394" kern="1200">
          <a:solidFill>
            <a:schemeClr val="tx1"/>
          </a:solidFill>
          <a:latin typeface="+mn-lt"/>
          <a:ea typeface="+mn-ea"/>
          <a:cs typeface="+mn-cs"/>
        </a:defRPr>
      </a:lvl4pPr>
      <a:lvl5pPr marL="2432487" algn="l" defTabSz="1216244" rtl="0" eaLnBrk="1" latinLnBrk="0" hangingPunct="1">
        <a:defRPr sz="2394" kern="1200">
          <a:solidFill>
            <a:schemeClr val="tx1"/>
          </a:solidFill>
          <a:latin typeface="+mn-lt"/>
          <a:ea typeface="+mn-ea"/>
          <a:cs typeface="+mn-cs"/>
        </a:defRPr>
      </a:lvl5pPr>
      <a:lvl6pPr marL="3040609" algn="l" defTabSz="1216244" rtl="0" eaLnBrk="1" latinLnBrk="0" hangingPunct="1">
        <a:defRPr sz="2394" kern="1200">
          <a:solidFill>
            <a:schemeClr val="tx1"/>
          </a:solidFill>
          <a:latin typeface="+mn-lt"/>
          <a:ea typeface="+mn-ea"/>
          <a:cs typeface="+mn-cs"/>
        </a:defRPr>
      </a:lvl6pPr>
      <a:lvl7pPr marL="3648731" algn="l" defTabSz="1216244" rtl="0" eaLnBrk="1" latinLnBrk="0" hangingPunct="1">
        <a:defRPr sz="2394" kern="1200">
          <a:solidFill>
            <a:schemeClr val="tx1"/>
          </a:solidFill>
          <a:latin typeface="+mn-lt"/>
          <a:ea typeface="+mn-ea"/>
          <a:cs typeface="+mn-cs"/>
        </a:defRPr>
      </a:lvl7pPr>
      <a:lvl8pPr marL="4256852" algn="l" defTabSz="1216244" rtl="0" eaLnBrk="1" latinLnBrk="0" hangingPunct="1">
        <a:defRPr sz="2394" kern="1200">
          <a:solidFill>
            <a:schemeClr val="tx1"/>
          </a:solidFill>
          <a:latin typeface="+mn-lt"/>
          <a:ea typeface="+mn-ea"/>
          <a:cs typeface="+mn-cs"/>
        </a:defRPr>
      </a:lvl8pPr>
      <a:lvl9pPr marL="4864974" algn="l" defTabSz="1216244" rtl="0" eaLnBrk="1" latinLnBrk="0" hangingPunct="1">
        <a:defRPr sz="2394"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188076"/>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91216" y="6172201"/>
            <a:ext cx="160184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D629E5E-D46E-4EB7-A4F5-91DCDC308CAA}" type="slidenum">
              <a:rPr lang="en-US" smtClean="0"/>
              <a:pPr/>
              <a:t>‹#›</a:t>
            </a:fld>
            <a:endParaRPr lang="en-US"/>
          </a:p>
        </p:txBody>
      </p:sp>
    </p:spTree>
    <p:extLst>
      <p:ext uri="{BB962C8B-B14F-4D97-AF65-F5344CB8AC3E}">
        <p14:creationId xmlns:p14="http://schemas.microsoft.com/office/powerpoint/2010/main" val="4145984093"/>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Lst>
  <p:hf hdr="0" ftr="0" dt="0"/>
  <p:txStyles>
    <p:titleStyle>
      <a:lvl1pPr algn="ctr" defTabSz="914400" rtl="0" eaLnBrk="1" latinLnBrk="0" hangingPunct="1">
        <a:spcBef>
          <a:spcPct val="0"/>
        </a:spcBef>
        <a:buNone/>
        <a:defRPr sz="4400" b="1"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63ED9-F7AA-4F37-9A0D-CF5065F8AB22}"/>
              </a:ext>
            </a:extLst>
          </p:cNvPr>
          <p:cNvSpPr>
            <a:spLocks noGrp="1"/>
          </p:cNvSpPr>
          <p:nvPr>
            <p:ph type="title"/>
          </p:nvPr>
        </p:nvSpPr>
        <p:spPr>
          <a:xfrm>
            <a:off x="836127" y="365127"/>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8B72E-61DA-400A-9EB9-BFDA587A0814}"/>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66015-8012-4AC3-A88C-FC554A07906B}"/>
              </a:ext>
            </a:extLst>
          </p:cNvPr>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47F68E-E21F-4164-8284-68DEB7C4D4F3}" type="datetimeFigureOut">
              <a:rPr lang="en-US" smtClean="0">
                <a:solidFill>
                  <a:prstClr val="black">
                    <a:tint val="75000"/>
                  </a:prstClr>
                </a:solidFill>
              </a:rPr>
              <a:pPr/>
              <a:t>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06F99F-401B-4A7B-AD3B-32111F884B0D}"/>
              </a:ext>
            </a:extLst>
          </p:cNvPr>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0C0DC5-435F-4741-A538-F146C82F1431}"/>
              </a:ext>
            </a:extLst>
          </p:cNvPr>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34B0B0-1F35-4F99-BE5C-459500AE4D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2363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9D24471A-B043-4A86-8DD5-210925AFFD9A}" type="datetimeFigureOut">
              <a:rPr lang="en-US" smtClean="0"/>
              <a:t>2/5/2022</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815A4B0D-E1F7-48ED-9745-29A5B515BD12}" type="slidenum">
              <a:rPr lang="en-US" smtClean="0"/>
              <a:t>‹#›</a:t>
            </a:fld>
            <a:endParaRPr lang="en-US"/>
          </a:p>
        </p:txBody>
      </p:sp>
    </p:spTree>
    <p:extLst>
      <p:ext uri="{BB962C8B-B14F-4D97-AF65-F5344CB8AC3E}">
        <p14:creationId xmlns:p14="http://schemas.microsoft.com/office/powerpoint/2010/main" val="736539513"/>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 id="2147484556" r:id="rId13"/>
    <p:sldLayoutId id="2147484557" r:id="rId14"/>
    <p:sldLayoutId id="2147484558" r:id="rId15"/>
    <p:sldLayoutId id="2147484559" r:id="rId16"/>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239838-2CF9-AD4A-9845-1F36EA18824F}"/>
              </a:ext>
            </a:extLst>
          </p:cNvPr>
          <p:cNvPicPr>
            <a:picLocks noChangeAspect="1"/>
          </p:cNvPicPr>
          <p:nvPr userDrawn="1"/>
        </p:nvPicPr>
        <p:blipFill>
          <a:blip r:embed="rId8"/>
          <a:stretch>
            <a:fillRect/>
          </a:stretch>
        </p:blipFill>
        <p:spPr>
          <a:xfrm>
            <a:off x="0" y="0"/>
            <a:ext cx="12161838" cy="6858000"/>
          </a:xfrm>
          <a:prstGeom prst="rect">
            <a:avLst/>
          </a:prstGeom>
        </p:spPr>
      </p:pic>
      <p:sp>
        <p:nvSpPr>
          <p:cNvPr id="2" name="Title Placeholder 1">
            <a:extLst>
              <a:ext uri="{FF2B5EF4-FFF2-40B4-BE49-F238E27FC236}">
                <a16:creationId xmlns:a16="http://schemas.microsoft.com/office/drawing/2014/main" id="{775DDA35-C858-2846-8C0E-261C40B282DA}"/>
              </a:ext>
            </a:extLst>
          </p:cNvPr>
          <p:cNvSpPr>
            <a:spLocks noGrp="1"/>
          </p:cNvSpPr>
          <p:nvPr>
            <p:ph type="title"/>
          </p:nvPr>
        </p:nvSpPr>
        <p:spPr>
          <a:xfrm>
            <a:off x="836127" y="1598503"/>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0E7BC2-D49E-FE41-9ECD-D5C77366F930}"/>
              </a:ext>
            </a:extLst>
          </p:cNvPr>
          <p:cNvSpPr>
            <a:spLocks noGrp="1"/>
          </p:cNvSpPr>
          <p:nvPr>
            <p:ph type="body" idx="1"/>
          </p:nvPr>
        </p:nvSpPr>
        <p:spPr>
          <a:xfrm>
            <a:off x="836127" y="2868612"/>
            <a:ext cx="1048958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A1DD7F-CB14-5143-9D08-9D355FFBF209}"/>
              </a:ext>
            </a:extLst>
          </p:cNvPr>
          <p:cNvSpPr>
            <a:spLocks noGrp="1"/>
          </p:cNvSpPr>
          <p:nvPr>
            <p:ph type="sldNum" sz="quarter" idx="4"/>
          </p:nvPr>
        </p:nvSpPr>
        <p:spPr>
          <a:xfrm>
            <a:off x="9063043"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FE571AB1-2F23-A44A-84C9-8C0DE70F30E6}" type="slidenum">
              <a:rPr lang="en-US" smtClean="0"/>
              <a:t>‹#›</a:t>
            </a:fld>
            <a:endParaRPr lang="en-US"/>
          </a:p>
        </p:txBody>
      </p:sp>
    </p:spTree>
    <p:extLst>
      <p:ext uri="{BB962C8B-B14F-4D97-AF65-F5344CB8AC3E}">
        <p14:creationId xmlns:p14="http://schemas.microsoft.com/office/powerpoint/2010/main" val="1762369467"/>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Lst>
  <p:txStyles>
    <p:titleStyle>
      <a:lvl1pPr algn="l" defTabSz="912114" rtl="0" eaLnBrk="1" latinLnBrk="0" hangingPunct="1">
        <a:lnSpc>
          <a:spcPct val="90000"/>
        </a:lnSpc>
        <a:spcBef>
          <a:spcPct val="0"/>
        </a:spcBef>
        <a:buNone/>
        <a:defRPr sz="3491" kern="1200">
          <a:solidFill>
            <a:schemeClr val="tx1"/>
          </a:solidFill>
          <a:latin typeface="+mn-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30993-39D3-4B8C-BFE5-B9FC7DF04AF1}"/>
              </a:ext>
            </a:extLst>
          </p:cNvPr>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9F39C-2FC3-41F0-9A0B-C7A697483FB4}"/>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A8EB4-1BF3-4847-BB1E-E77B48BC5F7B}"/>
              </a:ext>
            </a:extLst>
          </p:cNvPr>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194">
                <a:solidFill>
                  <a:schemeClr val="tx1">
                    <a:tint val="75000"/>
                  </a:schemeClr>
                </a:solidFill>
              </a:defRPr>
            </a:lvl1pPr>
          </a:lstStyle>
          <a:p>
            <a:fld id="{D0B08A01-AEFD-43AD-AADA-306ABC1239B5}" type="datetimeFigureOut">
              <a:rPr lang="en-US" smtClean="0"/>
              <a:t>2/5/2022</a:t>
            </a:fld>
            <a:endParaRPr lang="en-US"/>
          </a:p>
        </p:txBody>
      </p:sp>
      <p:sp>
        <p:nvSpPr>
          <p:cNvPr id="5" name="Footer Placeholder 4">
            <a:extLst>
              <a:ext uri="{FF2B5EF4-FFF2-40B4-BE49-F238E27FC236}">
                <a16:creationId xmlns:a16="http://schemas.microsoft.com/office/drawing/2014/main" id="{334CF729-F7FB-4FF3-97D0-5E79E48BB27A}"/>
              </a:ext>
            </a:extLst>
          </p:cNvPr>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19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478B33-0F82-4850-BEE0-794DA62F11C5}"/>
              </a:ext>
            </a:extLst>
          </p:cNvPr>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194">
                <a:solidFill>
                  <a:schemeClr val="tx1">
                    <a:tint val="75000"/>
                  </a:schemeClr>
                </a:solidFill>
              </a:defRPr>
            </a:lvl1pPr>
          </a:lstStyle>
          <a:p>
            <a:fld id="{ECB10E77-A099-4ADA-9823-F36C90EDA288}" type="slidenum">
              <a:rPr lang="en-US" smtClean="0"/>
              <a:t>‹#›</a:t>
            </a:fld>
            <a:endParaRPr lang="en-US"/>
          </a:p>
        </p:txBody>
      </p:sp>
    </p:spTree>
    <p:extLst>
      <p:ext uri="{BB962C8B-B14F-4D97-AF65-F5344CB8AC3E}">
        <p14:creationId xmlns:p14="http://schemas.microsoft.com/office/powerpoint/2010/main" val="1274573483"/>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l" defTabSz="909834" rtl="0" eaLnBrk="1" latinLnBrk="0" hangingPunct="1">
        <a:lnSpc>
          <a:spcPct val="90000"/>
        </a:lnSpc>
        <a:spcBef>
          <a:spcPct val="0"/>
        </a:spcBef>
        <a:buNone/>
        <a:defRPr sz="4378" kern="1200">
          <a:solidFill>
            <a:schemeClr val="tx1"/>
          </a:solidFill>
          <a:latin typeface="+mj-lt"/>
          <a:ea typeface="+mj-ea"/>
          <a:cs typeface="+mj-cs"/>
        </a:defRPr>
      </a:lvl1pPr>
    </p:titleStyle>
    <p:bodyStyle>
      <a:lvl1pPr marL="227459" indent="-227459" algn="l" defTabSz="909834" rtl="0" eaLnBrk="1" latinLnBrk="0" hangingPunct="1">
        <a:lnSpc>
          <a:spcPct val="90000"/>
        </a:lnSpc>
        <a:spcBef>
          <a:spcPts val="996"/>
        </a:spcBef>
        <a:buFont typeface="Arial" panose="020B0604020202020204" pitchFamily="34" charset="0"/>
        <a:buChar char="•"/>
        <a:defRPr sz="2786" kern="1200">
          <a:solidFill>
            <a:schemeClr val="tx1"/>
          </a:solidFill>
          <a:latin typeface="+mn-lt"/>
          <a:ea typeface="+mn-ea"/>
          <a:cs typeface="+mn-cs"/>
        </a:defRPr>
      </a:lvl1pPr>
      <a:lvl2pPr marL="682376" indent="-227459" algn="l" defTabSz="909834" rtl="0" eaLnBrk="1" latinLnBrk="0" hangingPunct="1">
        <a:lnSpc>
          <a:spcPct val="90000"/>
        </a:lnSpc>
        <a:spcBef>
          <a:spcPts val="498"/>
        </a:spcBef>
        <a:buFont typeface="Arial" panose="020B0604020202020204" pitchFamily="34" charset="0"/>
        <a:buChar char="•"/>
        <a:defRPr sz="2388" kern="1200">
          <a:solidFill>
            <a:schemeClr val="tx1"/>
          </a:solidFill>
          <a:latin typeface="+mn-lt"/>
          <a:ea typeface="+mn-ea"/>
          <a:cs typeface="+mn-cs"/>
        </a:defRPr>
      </a:lvl2pPr>
      <a:lvl3pPr marL="1137293" indent="-227459" algn="l" defTabSz="909834" rtl="0" eaLnBrk="1" latinLnBrk="0" hangingPunct="1">
        <a:lnSpc>
          <a:spcPct val="90000"/>
        </a:lnSpc>
        <a:spcBef>
          <a:spcPts val="498"/>
        </a:spcBef>
        <a:buFont typeface="Arial" panose="020B0604020202020204" pitchFamily="34" charset="0"/>
        <a:buChar char="•"/>
        <a:defRPr sz="1990" kern="1200">
          <a:solidFill>
            <a:schemeClr val="tx1"/>
          </a:solidFill>
          <a:latin typeface="+mn-lt"/>
          <a:ea typeface="+mn-ea"/>
          <a:cs typeface="+mn-cs"/>
        </a:defRPr>
      </a:lvl3pPr>
      <a:lvl4pPr marL="159221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4pPr>
      <a:lvl5pPr marL="2047126"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5pPr>
      <a:lvl6pPr marL="2502043"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6pPr>
      <a:lvl7pPr marL="295696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7pPr>
      <a:lvl8pPr marL="3411877"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8pPr>
      <a:lvl9pPr marL="3866794"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9pPr>
    </p:bodyStyle>
    <p:otherStyle>
      <a:defPPr>
        <a:defRPr lang="en-US"/>
      </a:defPPr>
      <a:lvl1pPr marL="0" algn="l" defTabSz="909834" rtl="0" eaLnBrk="1" latinLnBrk="0" hangingPunct="1">
        <a:defRPr sz="1791" kern="1200">
          <a:solidFill>
            <a:schemeClr val="tx1"/>
          </a:solidFill>
          <a:latin typeface="+mn-lt"/>
          <a:ea typeface="+mn-ea"/>
          <a:cs typeface="+mn-cs"/>
        </a:defRPr>
      </a:lvl1pPr>
      <a:lvl2pPr marL="454917" algn="l" defTabSz="909834" rtl="0" eaLnBrk="1" latinLnBrk="0" hangingPunct="1">
        <a:defRPr sz="1791" kern="1200">
          <a:solidFill>
            <a:schemeClr val="tx1"/>
          </a:solidFill>
          <a:latin typeface="+mn-lt"/>
          <a:ea typeface="+mn-ea"/>
          <a:cs typeface="+mn-cs"/>
        </a:defRPr>
      </a:lvl2pPr>
      <a:lvl3pPr marL="909834" algn="l" defTabSz="909834" rtl="0" eaLnBrk="1" latinLnBrk="0" hangingPunct="1">
        <a:defRPr sz="1791" kern="1200">
          <a:solidFill>
            <a:schemeClr val="tx1"/>
          </a:solidFill>
          <a:latin typeface="+mn-lt"/>
          <a:ea typeface="+mn-ea"/>
          <a:cs typeface="+mn-cs"/>
        </a:defRPr>
      </a:lvl3pPr>
      <a:lvl4pPr marL="1364751" algn="l" defTabSz="909834" rtl="0" eaLnBrk="1" latinLnBrk="0" hangingPunct="1">
        <a:defRPr sz="1791" kern="1200">
          <a:solidFill>
            <a:schemeClr val="tx1"/>
          </a:solidFill>
          <a:latin typeface="+mn-lt"/>
          <a:ea typeface="+mn-ea"/>
          <a:cs typeface="+mn-cs"/>
        </a:defRPr>
      </a:lvl4pPr>
      <a:lvl5pPr marL="1819667" algn="l" defTabSz="909834" rtl="0" eaLnBrk="1" latinLnBrk="0" hangingPunct="1">
        <a:defRPr sz="1791" kern="1200">
          <a:solidFill>
            <a:schemeClr val="tx1"/>
          </a:solidFill>
          <a:latin typeface="+mn-lt"/>
          <a:ea typeface="+mn-ea"/>
          <a:cs typeface="+mn-cs"/>
        </a:defRPr>
      </a:lvl5pPr>
      <a:lvl6pPr marL="2274584" algn="l" defTabSz="909834" rtl="0" eaLnBrk="1" latinLnBrk="0" hangingPunct="1">
        <a:defRPr sz="1791" kern="1200">
          <a:solidFill>
            <a:schemeClr val="tx1"/>
          </a:solidFill>
          <a:latin typeface="+mn-lt"/>
          <a:ea typeface="+mn-ea"/>
          <a:cs typeface="+mn-cs"/>
        </a:defRPr>
      </a:lvl6pPr>
      <a:lvl7pPr marL="2729501" algn="l" defTabSz="909834" rtl="0" eaLnBrk="1" latinLnBrk="0" hangingPunct="1">
        <a:defRPr sz="1791" kern="1200">
          <a:solidFill>
            <a:schemeClr val="tx1"/>
          </a:solidFill>
          <a:latin typeface="+mn-lt"/>
          <a:ea typeface="+mn-ea"/>
          <a:cs typeface="+mn-cs"/>
        </a:defRPr>
      </a:lvl7pPr>
      <a:lvl8pPr marL="3184418" algn="l" defTabSz="909834" rtl="0" eaLnBrk="1" latinLnBrk="0" hangingPunct="1">
        <a:defRPr sz="1791" kern="1200">
          <a:solidFill>
            <a:schemeClr val="tx1"/>
          </a:solidFill>
          <a:latin typeface="+mn-lt"/>
          <a:ea typeface="+mn-ea"/>
          <a:cs typeface="+mn-cs"/>
        </a:defRPr>
      </a:lvl8pPr>
      <a:lvl9pPr marL="3639335" algn="l" defTabSz="909834" rtl="0" eaLnBrk="1" latinLnBrk="0" hangingPunct="1">
        <a:defRPr sz="179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6300945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ransition>
    <p:fade/>
  </p:transition>
  <p:hf hdr="0" ftr="0" dt="0"/>
  <p:txStyles>
    <p:titleStyle>
      <a:lvl1pPr algn="ctr" rtl="0" eaLnBrk="0" fontAlgn="base" hangingPunct="0">
        <a:spcBef>
          <a:spcPct val="0"/>
        </a:spcBef>
        <a:spcAft>
          <a:spcPct val="0"/>
        </a:spcAft>
        <a:defRPr sz="5853" kern="1200">
          <a:solidFill>
            <a:schemeClr val="tx1"/>
          </a:solidFill>
          <a:latin typeface="+mj-lt"/>
          <a:ea typeface="+mj-ea"/>
          <a:cs typeface="+mj-cs"/>
        </a:defRPr>
      </a:lvl1pPr>
      <a:lvl2pPr algn="ctr" rtl="0" eaLnBrk="0" fontAlgn="base" hangingPunct="0">
        <a:spcBef>
          <a:spcPct val="0"/>
        </a:spcBef>
        <a:spcAft>
          <a:spcPct val="0"/>
        </a:spcAft>
        <a:defRPr sz="5853">
          <a:solidFill>
            <a:schemeClr val="tx1"/>
          </a:solidFill>
          <a:latin typeface="Myriad Web Pro" panose="020B0503030403020204" pitchFamily="34" charset="0"/>
        </a:defRPr>
      </a:lvl2pPr>
      <a:lvl3pPr algn="ctr" rtl="0" eaLnBrk="0" fontAlgn="base" hangingPunct="0">
        <a:spcBef>
          <a:spcPct val="0"/>
        </a:spcBef>
        <a:spcAft>
          <a:spcPct val="0"/>
        </a:spcAft>
        <a:defRPr sz="5853">
          <a:solidFill>
            <a:schemeClr val="tx1"/>
          </a:solidFill>
          <a:latin typeface="Myriad Web Pro" panose="020B0503030403020204" pitchFamily="34" charset="0"/>
        </a:defRPr>
      </a:lvl3pPr>
      <a:lvl4pPr algn="ctr" rtl="0" eaLnBrk="0" fontAlgn="base" hangingPunct="0">
        <a:spcBef>
          <a:spcPct val="0"/>
        </a:spcBef>
        <a:spcAft>
          <a:spcPct val="0"/>
        </a:spcAft>
        <a:defRPr sz="5853">
          <a:solidFill>
            <a:schemeClr val="tx1"/>
          </a:solidFill>
          <a:latin typeface="Myriad Web Pro" panose="020B0503030403020204" pitchFamily="34" charset="0"/>
        </a:defRPr>
      </a:lvl4pPr>
      <a:lvl5pPr algn="ctr" rtl="0" eaLnBrk="0" fontAlgn="base" hangingPunct="0">
        <a:spcBef>
          <a:spcPct val="0"/>
        </a:spcBef>
        <a:spcAft>
          <a:spcPct val="0"/>
        </a:spcAft>
        <a:defRPr sz="5853">
          <a:solidFill>
            <a:schemeClr val="tx1"/>
          </a:solidFill>
          <a:latin typeface="Myriad Web Pro" panose="020B0503030403020204" pitchFamily="34" charset="0"/>
        </a:defRPr>
      </a:lvl5pPr>
      <a:lvl6pPr marL="608107" algn="ctr" rtl="0" fontAlgn="base">
        <a:spcBef>
          <a:spcPct val="0"/>
        </a:spcBef>
        <a:spcAft>
          <a:spcPct val="0"/>
        </a:spcAft>
        <a:defRPr sz="5853">
          <a:solidFill>
            <a:schemeClr val="tx1"/>
          </a:solidFill>
          <a:latin typeface="Myriad Web Pro" panose="020B0503030403020204" pitchFamily="34" charset="0"/>
        </a:defRPr>
      </a:lvl6pPr>
      <a:lvl7pPr marL="1216214" algn="ctr" rtl="0" fontAlgn="base">
        <a:spcBef>
          <a:spcPct val="0"/>
        </a:spcBef>
        <a:spcAft>
          <a:spcPct val="0"/>
        </a:spcAft>
        <a:defRPr sz="5853">
          <a:solidFill>
            <a:schemeClr val="tx1"/>
          </a:solidFill>
          <a:latin typeface="Myriad Web Pro" panose="020B0503030403020204" pitchFamily="34" charset="0"/>
        </a:defRPr>
      </a:lvl7pPr>
      <a:lvl8pPr marL="1824320" algn="ctr" rtl="0" fontAlgn="base">
        <a:spcBef>
          <a:spcPct val="0"/>
        </a:spcBef>
        <a:spcAft>
          <a:spcPct val="0"/>
        </a:spcAft>
        <a:defRPr sz="5853">
          <a:solidFill>
            <a:schemeClr val="tx1"/>
          </a:solidFill>
          <a:latin typeface="Myriad Web Pro" panose="020B0503030403020204" pitchFamily="34" charset="0"/>
        </a:defRPr>
      </a:lvl8pPr>
      <a:lvl9pPr marL="2432426" algn="ctr" rtl="0" fontAlgn="base">
        <a:spcBef>
          <a:spcPct val="0"/>
        </a:spcBef>
        <a:spcAft>
          <a:spcPct val="0"/>
        </a:spcAft>
        <a:defRPr sz="5853">
          <a:solidFill>
            <a:schemeClr val="tx1"/>
          </a:solidFill>
          <a:latin typeface="Myriad Web Pro" panose="020B0503030403020204" pitchFamily="34" charset="0"/>
        </a:defRPr>
      </a:lvl9pPr>
    </p:titleStyle>
    <p:bodyStyle>
      <a:lvl1pPr marL="456081" indent="-456081" algn="l" rtl="0" eaLnBrk="0" fontAlgn="base" hangingPunct="0">
        <a:spcBef>
          <a:spcPct val="20000"/>
        </a:spcBef>
        <a:spcAft>
          <a:spcPct val="0"/>
        </a:spcAft>
        <a:buFont typeface="Arial" panose="020B0604020202020204" pitchFamily="34" charset="0"/>
        <a:buChar char="•"/>
        <a:defRPr sz="4257" kern="1200">
          <a:solidFill>
            <a:srgbClr val="7F7F7F"/>
          </a:solidFill>
          <a:latin typeface="Calibri" panose="020F0502020204030204" pitchFamily="34" charset="0"/>
          <a:ea typeface="+mn-ea"/>
          <a:cs typeface="+mn-cs"/>
        </a:defRPr>
      </a:lvl1pPr>
      <a:lvl2pPr marL="988173" indent="-380067" algn="l" rtl="0" eaLnBrk="0" fontAlgn="base" hangingPunct="0">
        <a:spcBef>
          <a:spcPct val="20000"/>
        </a:spcBef>
        <a:spcAft>
          <a:spcPct val="0"/>
        </a:spcAft>
        <a:buFont typeface="Arial" panose="020B0604020202020204" pitchFamily="34" charset="0"/>
        <a:buChar char="–"/>
        <a:defRPr sz="3724" kern="1200">
          <a:solidFill>
            <a:srgbClr val="7F7F7F"/>
          </a:solidFill>
          <a:latin typeface="Calibri" panose="020F0502020204030204" pitchFamily="34" charset="0"/>
          <a:ea typeface="+mn-ea"/>
          <a:cs typeface="+mn-cs"/>
        </a:defRPr>
      </a:lvl2pPr>
      <a:lvl3pPr marL="1520268" indent="-304053" algn="l" rtl="0" eaLnBrk="0" fontAlgn="base" hangingPunct="0">
        <a:spcBef>
          <a:spcPct val="20000"/>
        </a:spcBef>
        <a:spcAft>
          <a:spcPct val="0"/>
        </a:spcAft>
        <a:buFont typeface="Arial" panose="020B0604020202020204" pitchFamily="34" charset="0"/>
        <a:buChar char="•"/>
        <a:defRPr sz="3192" kern="1200">
          <a:solidFill>
            <a:srgbClr val="7F7F7F"/>
          </a:solidFill>
          <a:latin typeface="Calibri" panose="020F0502020204030204" pitchFamily="34" charset="0"/>
          <a:ea typeface="+mn-ea"/>
          <a:cs typeface="+mn-cs"/>
        </a:defRPr>
      </a:lvl3pPr>
      <a:lvl4pPr marL="2128373" indent="-304053" algn="l" rtl="0" eaLnBrk="0" fontAlgn="base" hangingPunct="0">
        <a:spcBef>
          <a:spcPct val="20000"/>
        </a:spcBef>
        <a:spcAft>
          <a:spcPct val="0"/>
        </a:spcAft>
        <a:buFont typeface="Arial" panose="020B0604020202020204" pitchFamily="34" charset="0"/>
        <a:buChar char="–"/>
        <a:defRPr sz="2661" kern="1200">
          <a:solidFill>
            <a:srgbClr val="7F7F7F"/>
          </a:solidFill>
          <a:latin typeface="Calibri" panose="020F0502020204030204" pitchFamily="34" charset="0"/>
          <a:ea typeface="+mn-ea"/>
          <a:cs typeface="+mn-cs"/>
        </a:defRPr>
      </a:lvl4pPr>
      <a:lvl5pPr marL="2736479" indent="-304053" algn="l" rtl="0" eaLnBrk="0" fontAlgn="base" hangingPunct="0">
        <a:spcBef>
          <a:spcPct val="20000"/>
        </a:spcBef>
        <a:spcAft>
          <a:spcPct val="0"/>
        </a:spcAft>
        <a:buFont typeface="Arial" panose="020B0604020202020204" pitchFamily="34" charset="0"/>
        <a:buChar char="»"/>
        <a:defRPr sz="2661" kern="1200">
          <a:solidFill>
            <a:srgbClr val="7F7F7F"/>
          </a:solidFill>
          <a:latin typeface="Calibri" panose="020F0502020204030204" pitchFamily="34" charset="0"/>
          <a:ea typeface="+mn-ea"/>
          <a:cs typeface="+mn-cs"/>
        </a:defRPr>
      </a:lvl5pPr>
      <a:lvl6pPr marL="3344586"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6pPr>
      <a:lvl7pPr marL="3952693"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7pPr>
      <a:lvl8pPr marL="4560800"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8pPr>
      <a:lvl9pPr marL="5168906"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9pPr>
    </p:bodyStyle>
    <p:otherStyle>
      <a:defPPr>
        <a:defRPr lang="en-US"/>
      </a:defPPr>
      <a:lvl1pPr marL="0" algn="l" defTabSz="1216214" rtl="0" eaLnBrk="1" latinLnBrk="0" hangingPunct="1">
        <a:defRPr sz="2394" kern="1200">
          <a:solidFill>
            <a:schemeClr val="tx1"/>
          </a:solidFill>
          <a:latin typeface="+mn-lt"/>
          <a:ea typeface="+mn-ea"/>
          <a:cs typeface="+mn-cs"/>
        </a:defRPr>
      </a:lvl1pPr>
      <a:lvl2pPr marL="608107" algn="l" defTabSz="1216214" rtl="0" eaLnBrk="1" latinLnBrk="0" hangingPunct="1">
        <a:defRPr sz="2394" kern="1200">
          <a:solidFill>
            <a:schemeClr val="tx1"/>
          </a:solidFill>
          <a:latin typeface="+mn-lt"/>
          <a:ea typeface="+mn-ea"/>
          <a:cs typeface="+mn-cs"/>
        </a:defRPr>
      </a:lvl2pPr>
      <a:lvl3pPr marL="1216214" algn="l" defTabSz="1216214" rtl="0" eaLnBrk="1" latinLnBrk="0" hangingPunct="1">
        <a:defRPr sz="2394" kern="1200">
          <a:solidFill>
            <a:schemeClr val="tx1"/>
          </a:solidFill>
          <a:latin typeface="+mn-lt"/>
          <a:ea typeface="+mn-ea"/>
          <a:cs typeface="+mn-cs"/>
        </a:defRPr>
      </a:lvl3pPr>
      <a:lvl4pPr marL="1824320" algn="l" defTabSz="1216214" rtl="0" eaLnBrk="1" latinLnBrk="0" hangingPunct="1">
        <a:defRPr sz="2394" kern="1200">
          <a:solidFill>
            <a:schemeClr val="tx1"/>
          </a:solidFill>
          <a:latin typeface="+mn-lt"/>
          <a:ea typeface="+mn-ea"/>
          <a:cs typeface="+mn-cs"/>
        </a:defRPr>
      </a:lvl4pPr>
      <a:lvl5pPr marL="2432426" algn="l" defTabSz="1216214" rtl="0" eaLnBrk="1" latinLnBrk="0" hangingPunct="1">
        <a:defRPr sz="2394" kern="1200">
          <a:solidFill>
            <a:schemeClr val="tx1"/>
          </a:solidFill>
          <a:latin typeface="+mn-lt"/>
          <a:ea typeface="+mn-ea"/>
          <a:cs typeface="+mn-cs"/>
        </a:defRPr>
      </a:lvl5pPr>
      <a:lvl6pPr marL="3040533" algn="l" defTabSz="1216214" rtl="0" eaLnBrk="1" latinLnBrk="0" hangingPunct="1">
        <a:defRPr sz="2394" kern="1200">
          <a:solidFill>
            <a:schemeClr val="tx1"/>
          </a:solidFill>
          <a:latin typeface="+mn-lt"/>
          <a:ea typeface="+mn-ea"/>
          <a:cs typeface="+mn-cs"/>
        </a:defRPr>
      </a:lvl6pPr>
      <a:lvl7pPr marL="3648640" algn="l" defTabSz="1216214" rtl="0" eaLnBrk="1" latinLnBrk="0" hangingPunct="1">
        <a:defRPr sz="2394" kern="1200">
          <a:solidFill>
            <a:schemeClr val="tx1"/>
          </a:solidFill>
          <a:latin typeface="+mn-lt"/>
          <a:ea typeface="+mn-ea"/>
          <a:cs typeface="+mn-cs"/>
        </a:defRPr>
      </a:lvl7pPr>
      <a:lvl8pPr marL="4256746" algn="l" defTabSz="1216214" rtl="0" eaLnBrk="1" latinLnBrk="0" hangingPunct="1">
        <a:defRPr sz="2394" kern="1200">
          <a:solidFill>
            <a:schemeClr val="tx1"/>
          </a:solidFill>
          <a:latin typeface="+mn-lt"/>
          <a:ea typeface="+mn-ea"/>
          <a:cs typeface="+mn-cs"/>
        </a:defRPr>
      </a:lvl8pPr>
      <a:lvl9pPr marL="4864853" algn="l" defTabSz="1216214" rtl="0" eaLnBrk="1" latinLnBrk="0" hangingPunct="1">
        <a:defRPr sz="239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8092" y="1554481"/>
            <a:ext cx="10945654"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2" name="Title Placeholder 1"/>
          <p:cNvSpPr>
            <a:spLocks noGrp="1"/>
          </p:cNvSpPr>
          <p:nvPr>
            <p:ph type="title"/>
          </p:nvPr>
        </p:nvSpPr>
        <p:spPr>
          <a:xfrm>
            <a:off x="608092" y="274320"/>
            <a:ext cx="10945654" cy="1188720"/>
          </a:xfrm>
          <a:prstGeom prst="rect">
            <a:avLst/>
          </a:prstGeom>
        </p:spPr>
        <p:txBody>
          <a:bodyPr vert="horz" lIns="91440" tIns="45720" rIns="91440" bIns="45720" rtlCol="0" anchor="t" anchorCtr="0">
            <a:normAutofit/>
          </a:bodyPr>
          <a:lstStyle/>
          <a:p>
            <a:r>
              <a:rPr lang="en-US"/>
              <a:t>Click to edit Master title style</a:t>
            </a:r>
          </a:p>
        </p:txBody>
      </p:sp>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t="89544"/>
          <a:stretch/>
        </p:blipFill>
        <p:spPr>
          <a:xfrm>
            <a:off x="0" y="6707588"/>
            <a:ext cx="12161838" cy="150413"/>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89544"/>
          <a:stretch/>
        </p:blipFill>
        <p:spPr>
          <a:xfrm>
            <a:off x="0" y="6707588"/>
            <a:ext cx="12161838" cy="150413"/>
          </a:xfrm>
          <a:prstGeom prst="rect">
            <a:avLst/>
          </a:prstGeom>
        </p:spPr>
      </p:pic>
      <p:pic>
        <p:nvPicPr>
          <p:cNvPr id="7" name="Picture 6"/>
          <p:cNvPicPr>
            <a:picLocks noChangeAspect="1"/>
          </p:cNvPicPr>
          <p:nvPr userDrawn="1"/>
        </p:nvPicPr>
        <p:blipFill rotWithShape="1">
          <a:blip r:embed="rId12" cstate="print">
            <a:extLst>
              <a:ext uri="{28A0092B-C50C-407E-A947-70E740481C1C}">
                <a14:useLocalDpi xmlns:a14="http://schemas.microsoft.com/office/drawing/2010/main" val="0"/>
              </a:ext>
            </a:extLst>
          </a:blip>
          <a:srcRect t="89544"/>
          <a:stretch/>
        </p:blipFill>
        <p:spPr>
          <a:xfrm>
            <a:off x="0" y="6707588"/>
            <a:ext cx="12161838" cy="150413"/>
          </a:xfrm>
          <a:prstGeom prst="rect">
            <a:avLst/>
          </a:prstGeom>
        </p:spPr>
      </p:pic>
      <p:sp>
        <p:nvSpPr>
          <p:cNvPr id="3" name="Slide Number Placeholder 2">
            <a:extLst>
              <a:ext uri="{FF2B5EF4-FFF2-40B4-BE49-F238E27FC236}">
                <a16:creationId xmlns:a16="http://schemas.microsoft.com/office/drawing/2014/main" id="{F96D116B-2D34-4FF2-B650-A3BBA21AA68B}"/>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708FF7BB-1AD6-4D66-8782-7108FF621C6E}" type="slidenum">
              <a:rPr lang="en-US" smtClean="0"/>
              <a:t>‹#›</a:t>
            </a:fld>
            <a:endParaRPr lang="en-US"/>
          </a:p>
        </p:txBody>
      </p:sp>
    </p:spTree>
    <p:extLst>
      <p:ext uri="{BB962C8B-B14F-4D97-AF65-F5344CB8AC3E}">
        <p14:creationId xmlns:p14="http://schemas.microsoft.com/office/powerpoint/2010/main" val="283278087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Lst>
  <p:transition>
    <p:fade/>
  </p:transition>
  <p:hf hdr="0" ftr="0" dt="0"/>
  <p:txStyles>
    <p:titleStyle>
      <a:lvl1pPr algn="l" rtl="0" eaLnBrk="1" fontAlgn="base" hangingPunct="1">
        <a:spcBef>
          <a:spcPct val="0"/>
        </a:spcBef>
        <a:spcAft>
          <a:spcPct val="0"/>
        </a:spcAft>
        <a:defRPr sz="3791" b="1" kern="1200">
          <a:solidFill>
            <a:schemeClr val="tx1"/>
          </a:solidFill>
          <a:latin typeface="+mj-lt"/>
          <a:ea typeface="+mj-ea"/>
          <a:cs typeface="+mj-cs"/>
        </a:defRPr>
      </a:lvl1pPr>
      <a:lvl2pPr algn="ctr" rtl="0" eaLnBrk="1" fontAlgn="base" hangingPunct="1">
        <a:spcBef>
          <a:spcPct val="0"/>
        </a:spcBef>
        <a:spcAft>
          <a:spcPct val="0"/>
        </a:spcAft>
        <a:defRPr sz="5852">
          <a:solidFill>
            <a:schemeClr val="tx1"/>
          </a:solidFill>
          <a:latin typeface="Myriad Web Pro" panose="020B0503030403020204" pitchFamily="34" charset="0"/>
        </a:defRPr>
      </a:lvl2pPr>
      <a:lvl3pPr algn="ctr" rtl="0" eaLnBrk="1" fontAlgn="base" hangingPunct="1">
        <a:spcBef>
          <a:spcPct val="0"/>
        </a:spcBef>
        <a:spcAft>
          <a:spcPct val="0"/>
        </a:spcAft>
        <a:defRPr sz="5852">
          <a:solidFill>
            <a:schemeClr val="tx1"/>
          </a:solidFill>
          <a:latin typeface="Myriad Web Pro" panose="020B0503030403020204" pitchFamily="34" charset="0"/>
        </a:defRPr>
      </a:lvl3pPr>
      <a:lvl4pPr algn="ctr" rtl="0" eaLnBrk="1" fontAlgn="base" hangingPunct="1">
        <a:spcBef>
          <a:spcPct val="0"/>
        </a:spcBef>
        <a:spcAft>
          <a:spcPct val="0"/>
        </a:spcAft>
        <a:defRPr sz="5852">
          <a:solidFill>
            <a:schemeClr val="tx1"/>
          </a:solidFill>
          <a:latin typeface="Myriad Web Pro" panose="020B0503030403020204" pitchFamily="34" charset="0"/>
        </a:defRPr>
      </a:lvl4pPr>
      <a:lvl5pPr algn="ctr" rtl="0" eaLnBrk="1" fontAlgn="base" hangingPunct="1">
        <a:spcBef>
          <a:spcPct val="0"/>
        </a:spcBef>
        <a:spcAft>
          <a:spcPct val="0"/>
        </a:spcAft>
        <a:defRPr sz="5852">
          <a:solidFill>
            <a:schemeClr val="tx1"/>
          </a:solidFill>
          <a:latin typeface="Myriad Web Pro" panose="020B0503030403020204" pitchFamily="34" charset="0"/>
        </a:defRPr>
      </a:lvl5pPr>
      <a:lvl6pPr marL="608061" algn="ctr" rtl="0" eaLnBrk="1" fontAlgn="base" hangingPunct="1">
        <a:spcBef>
          <a:spcPct val="0"/>
        </a:spcBef>
        <a:spcAft>
          <a:spcPct val="0"/>
        </a:spcAft>
        <a:defRPr sz="5852">
          <a:solidFill>
            <a:schemeClr val="tx1"/>
          </a:solidFill>
          <a:latin typeface="Myriad Web Pro" panose="020B0503030403020204" pitchFamily="34" charset="0"/>
        </a:defRPr>
      </a:lvl6pPr>
      <a:lvl7pPr marL="1216122" algn="ctr" rtl="0" eaLnBrk="1" fontAlgn="base" hangingPunct="1">
        <a:spcBef>
          <a:spcPct val="0"/>
        </a:spcBef>
        <a:spcAft>
          <a:spcPct val="0"/>
        </a:spcAft>
        <a:defRPr sz="5852">
          <a:solidFill>
            <a:schemeClr val="tx1"/>
          </a:solidFill>
          <a:latin typeface="Myriad Web Pro" panose="020B0503030403020204" pitchFamily="34" charset="0"/>
        </a:defRPr>
      </a:lvl7pPr>
      <a:lvl8pPr marL="1824182" algn="ctr" rtl="0" eaLnBrk="1" fontAlgn="base" hangingPunct="1">
        <a:spcBef>
          <a:spcPct val="0"/>
        </a:spcBef>
        <a:spcAft>
          <a:spcPct val="0"/>
        </a:spcAft>
        <a:defRPr sz="5852">
          <a:solidFill>
            <a:schemeClr val="tx1"/>
          </a:solidFill>
          <a:latin typeface="Myriad Web Pro" panose="020B0503030403020204" pitchFamily="34" charset="0"/>
        </a:defRPr>
      </a:lvl8pPr>
      <a:lvl9pPr marL="2432243" algn="ctr" rtl="0" eaLnBrk="1" fontAlgn="base" hangingPunct="1">
        <a:spcBef>
          <a:spcPct val="0"/>
        </a:spcBef>
        <a:spcAft>
          <a:spcPct val="0"/>
        </a:spcAft>
        <a:defRPr sz="5852">
          <a:solidFill>
            <a:schemeClr val="tx1"/>
          </a:solidFill>
          <a:latin typeface="Myriad Web Pro" panose="020B0503030403020204" pitchFamily="34" charset="0"/>
        </a:defRPr>
      </a:lvl9pPr>
    </p:titleStyle>
    <p:bodyStyle>
      <a:lvl1pPr marL="243224" indent="-243224" algn="l" rtl="0" eaLnBrk="1" fontAlgn="base" hangingPunct="1">
        <a:spcBef>
          <a:spcPts val="798"/>
        </a:spcBef>
        <a:spcAft>
          <a:spcPct val="0"/>
        </a:spcAft>
        <a:buClr>
          <a:schemeClr val="accent1"/>
        </a:buClr>
        <a:buSzPct val="100000"/>
        <a:buFont typeface="Wingdings" panose="05000000000000000000" pitchFamily="2" charset="2"/>
        <a:buChar char="§"/>
        <a:defRPr sz="2394" kern="1200">
          <a:solidFill>
            <a:schemeClr val="tx2"/>
          </a:solidFill>
          <a:latin typeface="+mn-lt"/>
          <a:ea typeface="+mn-ea"/>
          <a:cs typeface="+mn-cs"/>
        </a:defRPr>
      </a:lvl1pPr>
      <a:lvl2pPr marL="486449"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2pPr>
      <a:lvl3pPr marL="729673"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3pPr>
      <a:lvl4pPr marL="1003325"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4pPr>
      <a:lvl5pPr marL="1216122"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5pPr>
      <a:lvl6pPr marL="1413777" indent="-182423" algn="l" defTabSz="1216122" rtl="0" eaLnBrk="1" latinLnBrk="0" hangingPunct="1">
        <a:spcBef>
          <a:spcPts val="0"/>
        </a:spcBef>
        <a:buClr>
          <a:schemeClr val="accent1"/>
        </a:buClr>
        <a:buSzPct val="100000"/>
        <a:buFont typeface="Arial" pitchFamily="34" charset="0"/>
        <a:buChar char="•"/>
        <a:defRPr sz="1795" kern="1200">
          <a:solidFill>
            <a:schemeClr val="tx2"/>
          </a:solidFill>
          <a:latin typeface="+mn-lt"/>
          <a:ea typeface="+mn-ea"/>
          <a:cs typeface="+mn-cs"/>
        </a:defRPr>
      </a:lvl6pPr>
      <a:lvl7pPr marL="1641805" indent="-182423" algn="l" defTabSz="1216122" rtl="0" eaLnBrk="1" latinLnBrk="0" hangingPunct="1">
        <a:spcBef>
          <a:spcPts val="0"/>
        </a:spcBef>
        <a:buClr>
          <a:schemeClr val="accent1"/>
        </a:buClr>
        <a:buSzPct val="100000"/>
        <a:buFont typeface="Arial" pitchFamily="34" charset="0"/>
        <a:buChar char="•"/>
        <a:defRPr sz="1795" kern="1200">
          <a:solidFill>
            <a:schemeClr val="tx2"/>
          </a:solidFill>
          <a:latin typeface="+mn-lt"/>
          <a:ea typeface="+mn-ea"/>
          <a:cs typeface="+mn-cs"/>
        </a:defRPr>
      </a:lvl7pPr>
      <a:lvl8pPr marL="1824228" indent="-182423" algn="l" defTabSz="1216122" rtl="0" eaLnBrk="1" latinLnBrk="0" hangingPunct="1">
        <a:spcBef>
          <a:spcPts val="0"/>
        </a:spcBef>
        <a:buClr>
          <a:schemeClr val="accent1"/>
        </a:buClr>
        <a:buSzPct val="100000"/>
        <a:buFont typeface="Arial" pitchFamily="34" charset="0"/>
        <a:buChar char="•"/>
        <a:defRPr sz="1795" kern="1200" baseline="0">
          <a:solidFill>
            <a:schemeClr val="tx2"/>
          </a:solidFill>
          <a:latin typeface="+mn-lt"/>
          <a:ea typeface="+mn-ea"/>
          <a:cs typeface="+mn-cs"/>
        </a:defRPr>
      </a:lvl8pPr>
      <a:lvl9pPr marL="2006651" indent="-182423" algn="l" defTabSz="1216122" rtl="0" eaLnBrk="1" latinLnBrk="0" hangingPunct="1">
        <a:spcBef>
          <a:spcPts val="0"/>
        </a:spcBef>
        <a:buClr>
          <a:schemeClr val="accent1"/>
        </a:buClr>
        <a:buSzPct val="100000"/>
        <a:buFont typeface="Arial" pitchFamily="34" charset="0"/>
        <a:buChar char="•"/>
        <a:defRPr sz="1795" kern="1200" baseline="0">
          <a:solidFill>
            <a:schemeClr val="tx2"/>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6776958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54" r:id="rId9"/>
    <p:sldLayoutId id="2147483955" r:id="rId10"/>
  </p:sldLayoutIdLst>
  <p:transition>
    <p:fade/>
  </p:transition>
  <p:hf hdr="0" ft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9D643F54-7B3E-4A08-B21B-98FADE43486D}"/>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58D84B84-238F-44CB-B01D-7FB87CA0748F}" type="slidenum">
              <a:rPr lang="en-US" smtClean="0"/>
              <a:t>‹#›</a:t>
            </a:fld>
            <a:endParaRPr lang="en-US"/>
          </a:p>
        </p:txBody>
      </p:sp>
    </p:spTree>
    <p:extLst>
      <p:ext uri="{BB962C8B-B14F-4D97-AF65-F5344CB8AC3E}">
        <p14:creationId xmlns:p14="http://schemas.microsoft.com/office/powerpoint/2010/main" val="2628877395"/>
      </p:ext>
    </p:extLst>
  </p:cSld>
  <p:clrMap bg1="lt1" tx1="dk1" bg2="lt2" tx2="dk2" accent1="accent1" accent2="accent2" accent3="accent3" accent4="accent4" accent5="accent5" accent6="accent6" hlink="hlink" folHlink="folHlink"/>
  <p:sldLayoutIdLst>
    <p:sldLayoutId id="2147483957" r:id="rId1"/>
    <p:sldLayoutId id="2147483960" r:id="rId2"/>
    <p:sldLayoutId id="2147483958" r:id="rId3"/>
    <p:sldLayoutId id="2147483959" r:id="rId4"/>
    <p:sldLayoutId id="2147483978" r:id="rId5"/>
    <p:sldLayoutId id="2147483979" r:id="rId6"/>
    <p:sldLayoutId id="2147483980" r:id="rId7"/>
    <p:sldLayoutId id="2147483982" r:id="rId8"/>
    <p:sldLayoutId id="2147483983" r:id="rId9"/>
    <p:sldLayoutId id="2147483984" r:id="rId10"/>
    <p:sldLayoutId id="2147483985" r:id="rId11"/>
    <p:sldLayoutId id="2147483981" r:id="rId12"/>
    <p:sldLayoutId id="2147483986" r:id="rId13"/>
    <p:sldLayoutId id="2147483987" r:id="rId14"/>
    <p:sldLayoutId id="2147483988" r:id="rId15"/>
    <p:sldLayoutId id="2147483989" r:id="rId16"/>
    <p:sldLayoutId id="2147483973" r:id="rId17"/>
    <p:sldLayoutId id="2147483974" r:id="rId18"/>
    <p:sldLayoutId id="2147483975" r:id="rId19"/>
    <p:sldLayoutId id="2147483976" r:id="rId20"/>
    <p:sldLayoutId id="2147483977" r:id="rId21"/>
  </p:sldLayoutIdLst>
  <p:transition>
    <p:fade/>
  </p:transition>
  <p:hf hdr="0" ft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1"/>
            </p:custDataLst>
            <p:extLst>
              <p:ext uri="{D42A27DB-BD31-4B8C-83A1-F6EECF244321}">
                <p14:modId xmlns:p14="http://schemas.microsoft.com/office/powerpoint/2010/main" val="42160768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83969"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2"/>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369106611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 id="2147484034" r:id="rId27"/>
    <p:sldLayoutId id="2147484035" r:id="rId28"/>
    <p:sldLayoutId id="2147484036" r:id="rId29"/>
    <p:sldLayoutId id="2147484037" r:id="rId30"/>
    <p:sldLayoutId id="2147484038" r:id="rId31"/>
    <p:sldLayoutId id="2147484039" r:id="rId32"/>
    <p:sldLayoutId id="2147484040" r:id="rId33"/>
    <p:sldLayoutId id="2147484041" r:id="rId34"/>
    <p:sldLayoutId id="2147484042" r:id="rId35"/>
    <p:sldLayoutId id="2147484043" r:id="rId36"/>
    <p:sldLayoutId id="2147484044" r:id="rId37"/>
    <p:sldLayoutId id="2147484045" r:id="rId38"/>
    <p:sldLayoutId id="2147484046" r:id="rId39"/>
    <p:sldLayoutId id="2147484047" r:id="rId40"/>
    <p:sldLayoutId id="2147484048" r:id="rId41"/>
    <p:sldLayoutId id="2147484049" r:id="rId42"/>
    <p:sldLayoutId id="2147484050" r:id="rId43"/>
    <p:sldLayoutId id="2147484051" r:id="rId44"/>
    <p:sldLayoutId id="2147484052" r:id="rId45"/>
    <p:sldLayoutId id="2147484053" r:id="rId46"/>
    <p:sldLayoutId id="2147484054" r:id="rId47"/>
    <p:sldLayoutId id="2147484055" r:id="rId48"/>
    <p:sldLayoutId id="2147484056" r:id="rId49"/>
    <p:sldLayoutId id="2147484057" r:id="rId50"/>
    <p:sldLayoutId id="2147484058" r:id="rId51"/>
    <p:sldLayoutId id="2147484059" r:id="rId52"/>
    <p:sldLayoutId id="2147484060" r:id="rId53"/>
    <p:sldLayoutId id="2147484061" r:id="rId54"/>
    <p:sldLayoutId id="2147484062" r:id="rId55"/>
    <p:sldLayoutId id="2147484063" r:id="rId56"/>
    <p:sldLayoutId id="2147484064" r:id="rId57"/>
    <p:sldLayoutId id="2147484065" r:id="rId58"/>
    <p:sldLayoutId id="2147484066" r:id="rId59"/>
    <p:sldLayoutId id="2147484067" r:id="rId60"/>
    <p:sldLayoutId id="2147484068" r:id="rId61"/>
    <p:sldLayoutId id="2147484069" r:id="rId62"/>
    <p:sldLayoutId id="2147484070" r:id="rId63"/>
    <p:sldLayoutId id="2147484071" r:id="rId64"/>
    <p:sldLayoutId id="2147484072" r:id="rId65"/>
    <p:sldLayoutId id="2147484073" r:id="rId66"/>
    <p:sldLayoutId id="2147484074" r:id="rId67"/>
    <p:sldLayoutId id="2147484076" r:id="rId68"/>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1"/>
            </p:custDataLst>
            <p:extLst>
              <p:ext uri="{D42A27DB-BD31-4B8C-83A1-F6EECF244321}">
                <p14:modId xmlns:p14="http://schemas.microsoft.com/office/powerpoint/2010/main" val="349852085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54625"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2"/>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3467380000"/>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101" r:id="rId24"/>
    <p:sldLayoutId id="2147484102" r:id="rId25"/>
    <p:sldLayoutId id="2147484103" r:id="rId26"/>
    <p:sldLayoutId id="2147484104" r:id="rId27"/>
    <p:sldLayoutId id="2147484105" r:id="rId28"/>
    <p:sldLayoutId id="2147484106" r:id="rId29"/>
    <p:sldLayoutId id="2147484107" r:id="rId30"/>
    <p:sldLayoutId id="2147484108" r:id="rId31"/>
    <p:sldLayoutId id="2147484109" r:id="rId32"/>
    <p:sldLayoutId id="2147484110" r:id="rId33"/>
    <p:sldLayoutId id="2147484111" r:id="rId34"/>
    <p:sldLayoutId id="2147484112" r:id="rId35"/>
    <p:sldLayoutId id="2147484113" r:id="rId36"/>
    <p:sldLayoutId id="2147484114" r:id="rId37"/>
    <p:sldLayoutId id="2147484115" r:id="rId38"/>
    <p:sldLayoutId id="2147484116" r:id="rId39"/>
    <p:sldLayoutId id="2147484117" r:id="rId40"/>
    <p:sldLayoutId id="2147484118" r:id="rId41"/>
    <p:sldLayoutId id="2147484119" r:id="rId42"/>
    <p:sldLayoutId id="2147484120" r:id="rId43"/>
    <p:sldLayoutId id="2147484121" r:id="rId44"/>
    <p:sldLayoutId id="2147484122" r:id="rId45"/>
    <p:sldLayoutId id="2147484123" r:id="rId46"/>
    <p:sldLayoutId id="2147484124" r:id="rId47"/>
    <p:sldLayoutId id="2147484125" r:id="rId48"/>
    <p:sldLayoutId id="2147484126" r:id="rId49"/>
    <p:sldLayoutId id="2147484127" r:id="rId50"/>
    <p:sldLayoutId id="2147484128" r:id="rId51"/>
    <p:sldLayoutId id="2147484129" r:id="rId52"/>
    <p:sldLayoutId id="2147484130" r:id="rId53"/>
    <p:sldLayoutId id="2147484131" r:id="rId54"/>
    <p:sldLayoutId id="2147484132" r:id="rId55"/>
    <p:sldLayoutId id="2147484133" r:id="rId56"/>
    <p:sldLayoutId id="2147484134" r:id="rId57"/>
    <p:sldLayoutId id="2147484135" r:id="rId58"/>
    <p:sldLayoutId id="2147484136" r:id="rId59"/>
    <p:sldLayoutId id="2147484137" r:id="rId60"/>
    <p:sldLayoutId id="2147484138" r:id="rId61"/>
    <p:sldLayoutId id="2147484139" r:id="rId62"/>
    <p:sldLayoutId id="2147484140" r:id="rId63"/>
    <p:sldLayoutId id="2147484141" r:id="rId64"/>
    <p:sldLayoutId id="2147484142" r:id="rId65"/>
    <p:sldLayoutId id="2147484143" r:id="rId66"/>
    <p:sldLayoutId id="2147484144" r:id="rId67"/>
    <p:sldLayoutId id="2147484146" r:id="rId68"/>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260949939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25281"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1"/>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740562507"/>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 id="2147484187" r:id="rId28"/>
    <p:sldLayoutId id="2147484188" r:id="rId29"/>
    <p:sldLayoutId id="2147484189" r:id="rId30"/>
    <p:sldLayoutId id="2147484190" r:id="rId31"/>
    <p:sldLayoutId id="2147484191" r:id="rId32"/>
    <p:sldLayoutId id="2147484192" r:id="rId33"/>
    <p:sldLayoutId id="2147484193" r:id="rId34"/>
    <p:sldLayoutId id="2147484194" r:id="rId35"/>
    <p:sldLayoutId id="2147484195" r:id="rId36"/>
    <p:sldLayoutId id="2147484196" r:id="rId37"/>
    <p:sldLayoutId id="2147484197" r:id="rId38"/>
    <p:sldLayoutId id="2147484198" r:id="rId39"/>
    <p:sldLayoutId id="2147484199" r:id="rId40"/>
    <p:sldLayoutId id="2147484200" r:id="rId41"/>
    <p:sldLayoutId id="2147484201" r:id="rId42"/>
    <p:sldLayoutId id="2147484202" r:id="rId43"/>
    <p:sldLayoutId id="2147484203" r:id="rId44"/>
    <p:sldLayoutId id="2147484204" r:id="rId45"/>
    <p:sldLayoutId id="2147484205" r:id="rId46"/>
    <p:sldLayoutId id="2147484206" r:id="rId47"/>
    <p:sldLayoutId id="2147484207" r:id="rId48"/>
    <p:sldLayoutId id="2147484208" r:id="rId49"/>
    <p:sldLayoutId id="2147484209" r:id="rId50"/>
    <p:sldLayoutId id="2147484210" r:id="rId51"/>
    <p:sldLayoutId id="2147484211" r:id="rId52"/>
    <p:sldLayoutId id="2147484212" r:id="rId53"/>
    <p:sldLayoutId id="2147484213" r:id="rId54"/>
    <p:sldLayoutId id="2147484214" r:id="rId55"/>
    <p:sldLayoutId id="2147484215" r:id="rId56"/>
    <p:sldLayoutId id="2147484216" r:id="rId57"/>
    <p:sldLayoutId id="2147484217" r:id="rId58"/>
    <p:sldLayoutId id="2147484218" r:id="rId59"/>
    <p:sldLayoutId id="2147484219" r:id="rId60"/>
    <p:sldLayoutId id="2147484220" r:id="rId61"/>
    <p:sldLayoutId id="2147484221" r:id="rId62"/>
    <p:sldLayoutId id="2147484222" r:id="rId63"/>
    <p:sldLayoutId id="2147484223" r:id="rId64"/>
    <p:sldLayoutId id="2147484224" r:id="rId65"/>
    <p:sldLayoutId id="2147484225" r:id="rId66"/>
    <p:sldLayoutId id="2147484226" r:id="rId67"/>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idsociety.org/cliniciancall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8.gif"/></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hyperlink" Target="https://covid.cdc.gov/covid-data-tracker/#trends"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417.xml"/><Relationship Id="rId5" Type="http://schemas.openxmlformats.org/officeDocument/2006/relationships/image" Target="../media/image179.png"/><Relationship Id="rId4" Type="http://schemas.openxmlformats.org/officeDocument/2006/relationships/image" Target="../media/image178.png"/></Relationships>
</file>

<file path=ppt/slides/_rels/slide10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2.xml"/><Relationship Id="rId1" Type="http://schemas.openxmlformats.org/officeDocument/2006/relationships/slideLayout" Target="../slideLayouts/slideLayout4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hyperlink" Target="https://papers.ssrn.com/sol3/papers.cfm?abstract_id=3996320"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54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11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4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1050236/technical-briefing-34-14-january-2022.pdf" TargetMode="External"/><Relationship Id="rId13" Type="http://schemas.openxmlformats.org/officeDocument/2006/relationships/hyperlink" Target="https://dph.georgia.gov/dph-covid-19-guidance" TargetMode="External"/><Relationship Id="rId3" Type="http://schemas.openxmlformats.org/officeDocument/2006/relationships/hyperlink" Target="https://www.covid19-druginteractions.org/" TargetMode="External"/><Relationship Id="rId7" Type="http://schemas.openxmlformats.org/officeDocument/2006/relationships/hyperlink" Target="https://assets.publishing.service.gov.uk/government/uploads/system/uploads/attachment_data/file/1052353/Vaccine_surveillance_report_-_week_5.pdf" TargetMode="External"/><Relationship Id="rId12" Type="http://schemas.openxmlformats.org/officeDocument/2006/relationships/hyperlink" Target="https://www.fda.gov/media/155050/download" TargetMode="External"/><Relationship Id="rId2" Type="http://schemas.openxmlformats.org/officeDocument/2006/relationships/notesSlide" Target="../notesSlides/notesSlide64.xml"/><Relationship Id="rId16" Type="http://schemas.openxmlformats.org/officeDocument/2006/relationships/hyperlink" Target="https://www.walmart.com/cp/authorized-covid-19-medication/2766660" TargetMode="External"/><Relationship Id="rId1" Type="http://schemas.openxmlformats.org/officeDocument/2006/relationships/slideLayout" Target="../slideLayouts/slideLayout546.xml"/><Relationship Id="rId6" Type="http://schemas.openxmlformats.org/officeDocument/2006/relationships/hyperlink" Target="https://assets.publishing.service.gov.uk/government/uploads/system/uploads/attachment_data/file/1043807/technical-briefing-33.pdf" TargetMode="External"/><Relationship Id="rId11" Type="http://schemas.openxmlformats.org/officeDocument/2006/relationships/hyperlink" Target="https://emoryhealth.formstack.com/forms/ehc_pgp_provider_evshield_vaccine" TargetMode="External"/><Relationship Id="rId5" Type="http://schemas.openxmlformats.org/officeDocument/2006/relationships/hyperlink" Target="https://papers.ssrn.com/sol3/papers.cfm?abstract_id=3996320" TargetMode="External"/><Relationship Id="rId15" Type="http://schemas.openxmlformats.org/officeDocument/2006/relationships/hyperlink" Target="https://www.fda.gov/media/149533/download" TargetMode="External"/><Relationship Id="rId10" Type="http://schemas.openxmlformats.org/officeDocument/2006/relationships/hyperlink" Target="https://dph.georgia.gov/covid-19-daily-status-report" TargetMode="External"/><Relationship Id="rId4" Type="http://schemas.openxmlformats.org/officeDocument/2006/relationships/hyperlink" Target="https://covid.cdc.gov/covid-data-tracker/#variant-proportions" TargetMode="External"/><Relationship Id="rId9" Type="http://schemas.openxmlformats.org/officeDocument/2006/relationships/hyperlink" Target="https://nextstrain.org/ncov/gisaid/global?l=unrooted&amp;m=div" TargetMode="External"/><Relationship Id="rId14" Type="http://schemas.openxmlformats.org/officeDocument/2006/relationships/hyperlink" Target="https://healthdata.gov/Health/COVID-19-Public-Therapeutic-Locator/rxn6-qnx8/data"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www.cms.gov/medicare/medicare-part-b-drug-average-sales-price/covid-19-vaccines-and-monoclonal-antibodies" TargetMode="External"/><Relationship Id="rId3" Type="http://schemas.openxmlformats.org/officeDocument/2006/relationships/hyperlink" Target="https://www.michigan.gov/documents/coronavirus/20220201_Data_and_modeling_update_vDRAFT_747172_7.pdf" TargetMode="External"/><Relationship Id="rId7" Type="http://schemas.openxmlformats.org/officeDocument/2006/relationships/hyperlink" Target="https://www.cms.gov/newsroom/press-releases/cms-increases-medicare-payment-covid-19-monoclonal-antibody-infusions" TargetMode="External"/><Relationship Id="rId12" Type="http://schemas.openxmlformats.org/officeDocument/2006/relationships/hyperlink" Target="https://www.idsociety.org/covid-19-real-time-learning-network/vaccines/vaccines-information--faq/" TargetMode="External"/><Relationship Id="rId2" Type="http://schemas.openxmlformats.org/officeDocument/2006/relationships/notesSlide" Target="../notesSlides/notesSlide65.xml"/><Relationship Id="rId1" Type="http://schemas.openxmlformats.org/officeDocument/2006/relationships/slideLayout" Target="../slideLayouts/slideLayout546.xml"/><Relationship Id="rId6" Type="http://schemas.openxmlformats.org/officeDocument/2006/relationships/hyperlink" Target="https://www.michigan.gov/documents/coronavirus/Priority_Eligibility_Criteria_for_COVID-19_Outpatient_Therapy_745091_7.pdf" TargetMode="External"/><Relationship Id="rId11" Type="http://schemas.openxmlformats.org/officeDocument/2006/relationships/hyperlink" Target="https://www.idsociety.org/covid-19-real-time-learning-network/" TargetMode="External"/><Relationship Id="rId5" Type="http://schemas.openxmlformats.org/officeDocument/2006/relationships/hyperlink" Target="https://www.covid19treatmentguidelines.nih.gov/therapies/statement-on-patient-prioritization-for-outpatient-therapies/" TargetMode="External"/><Relationship Id="rId10" Type="http://schemas.openxmlformats.org/officeDocument/2006/relationships/hyperlink" Target="https://www.surveymonkey.com/r/BFBJ5CK" TargetMode="External"/><Relationship Id="rId4" Type="http://schemas.openxmlformats.org/officeDocument/2006/relationships/hyperlink" Target="https://www.cdc.gov/coronavirus/2019-ncov/hcp/clinical-care/underlyingconditions.html" TargetMode="External"/><Relationship Id="rId9" Type="http://schemas.openxmlformats.org/officeDocument/2006/relationships/hyperlink" Target="https://www.idsociety.org/cliniciancalls"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6.xml"/><Relationship Id="rId1" Type="http://schemas.openxmlformats.org/officeDocument/2006/relationships/slideLayout" Target="../slideLayouts/slideLayout447.xml"/><Relationship Id="rId5" Type="http://schemas.openxmlformats.org/officeDocument/2006/relationships/hyperlink" Target="http://www.covid19learningnetwork.org/" TargetMode="External"/><Relationship Id="rId4" Type="http://schemas.openxmlformats.org/officeDocument/2006/relationships/image" Target="../media/image183.png"/></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184.png"/></Relationships>
</file>

<file path=ppt/slides/_rels/slide1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8.xml"/><Relationship Id="rId1" Type="http://schemas.openxmlformats.org/officeDocument/2006/relationships/slideLayout" Target="../slideLayouts/slideLayout34.xml"/><Relationship Id="rId6" Type="http://schemas.openxmlformats.org/officeDocument/2006/relationships/image" Target="../media/image186.png"/><Relationship Id="rId5" Type="http://schemas.openxmlformats.org/officeDocument/2006/relationships/hyperlink" Target="mailto:dlewis@idsociety.org" TargetMode="External"/><Relationship Id="rId4" Type="http://schemas.openxmlformats.org/officeDocument/2006/relationships/hyperlink" Target="mailto:dwollins@idsociety.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hyperlink" Target="https://assets.publishing.service.gov.uk/government/uploads/system/uploads/attachment_data/file/1043807/technical-briefing-3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hyperlink" Target="https://assets.publishing.service.gov.uk/government/uploads/system/uploads/attachment_data/file/1052353/Vaccine_surveillance_report_-_week_5.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50236/technical-briefing-34-14-january-2022.pdf"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89.emf"/></Relationships>
</file>

<file path=ppt/slides/_rels/slide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hyperlink" Target="https://nextstrain.org/ncov/gisaid/global?l=unrooted&amp;m=di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hyperlink" Target="https://www.medrxiv.org/content/10.1101/2022.01.28.22270044v1.full-text"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47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3.emf"/><Relationship Id="rId7"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470.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71.xml"/></Relationships>
</file>

<file path=ppt/slides/_rels/slide2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0.xml"/><Relationship Id="rId1" Type="http://schemas.openxmlformats.org/officeDocument/2006/relationships/slideLayout" Target="../slideLayouts/slideLayout470.xml"/></Relationships>
</file>

<file path=ppt/slides/_rels/slide2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1.xml"/><Relationship Id="rId1" Type="http://schemas.openxmlformats.org/officeDocument/2006/relationships/slideLayout" Target="../slideLayouts/slideLayout470.xml"/><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70.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2.xml"/><Relationship Id="rId1" Type="http://schemas.openxmlformats.org/officeDocument/2006/relationships/slideLayout" Target="../slideLayouts/slideLayout470.xml"/></Relationships>
</file>

<file path=ppt/slides/_rels/slide2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3.xml"/><Relationship Id="rId1" Type="http://schemas.openxmlformats.org/officeDocument/2006/relationships/slideLayout" Target="../slideLayouts/slideLayout470.xml"/></Relationships>
</file>

<file path=ppt/slides/_rels/slide2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4.xml"/><Relationship Id="rId1" Type="http://schemas.openxmlformats.org/officeDocument/2006/relationships/slideLayout" Target="../slideLayouts/slideLayout470.xml"/><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jpe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5.xml"/><Relationship Id="rId1" Type="http://schemas.openxmlformats.org/officeDocument/2006/relationships/slideLayout" Target="../slideLayouts/slideLayout470.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6.xml"/><Relationship Id="rId1" Type="http://schemas.openxmlformats.org/officeDocument/2006/relationships/slideLayout" Target="../slideLayouts/slideLayout470.xml"/></Relationships>
</file>

<file path=ppt/slides/_rels/slide3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7.xml"/><Relationship Id="rId1" Type="http://schemas.openxmlformats.org/officeDocument/2006/relationships/slideLayout" Target="../slideLayouts/slideLayout470.xml"/></Relationships>
</file>

<file path=ppt/slides/_rels/slide3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8.xml"/><Relationship Id="rId1" Type="http://schemas.openxmlformats.org/officeDocument/2006/relationships/slideLayout" Target="../slideLayouts/slideLayout470.xml"/></Relationships>
</file>

<file path=ppt/slides/_rels/slide3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9.xml"/><Relationship Id="rId1" Type="http://schemas.openxmlformats.org/officeDocument/2006/relationships/slideLayout" Target="../slideLayouts/slideLayout470.xml"/></Relationships>
</file>

<file path=ppt/slides/_rels/slide3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0.xml"/><Relationship Id="rId1" Type="http://schemas.openxmlformats.org/officeDocument/2006/relationships/slideLayout" Target="../slideLayouts/slideLayout47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1.xml"/><Relationship Id="rId1" Type="http://schemas.openxmlformats.org/officeDocument/2006/relationships/slideLayout" Target="../slideLayouts/slideLayout470.xml"/><Relationship Id="rId5" Type="http://schemas.openxmlformats.org/officeDocument/2006/relationships/image" Target="../media/image114.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2.xml"/><Relationship Id="rId1" Type="http://schemas.openxmlformats.org/officeDocument/2006/relationships/slideLayout" Target="../slideLayouts/slideLayout470.xml"/></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emf"/><Relationship Id="rId7" Type="http://schemas.openxmlformats.org/officeDocument/2006/relationships/image" Target="../media/image115.jpeg"/><Relationship Id="rId2" Type="http://schemas.openxmlformats.org/officeDocument/2006/relationships/notesSlide" Target="../notesSlides/notesSlide33.xml"/><Relationship Id="rId1" Type="http://schemas.openxmlformats.org/officeDocument/2006/relationships/slideLayout" Target="../slideLayouts/slideLayout470.xml"/><Relationship Id="rId6" Type="http://schemas.openxmlformats.org/officeDocument/2006/relationships/image" Target="../media/image96.png"/><Relationship Id="rId5" Type="http://schemas.openxmlformats.org/officeDocument/2006/relationships/image" Target="../media/image94.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0.xml"/></Relationships>
</file>

<file path=ppt/slides/_rels/slide4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36.xml"/><Relationship Id="rId1" Type="http://schemas.openxmlformats.org/officeDocument/2006/relationships/slideLayout" Target="../slideLayouts/slideLayout504.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50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501.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hyperlink" Target="http://www.google.com/url?sa=i&amp;rct=j&amp;q=&amp;esrc=s&amp;source=images&amp;cd=&amp;cad=rja&amp;uact=8&amp;ved=0ahUKEwjT5K-Nzs_MAhXKPiYKHQULDM8QjRwIBw&amp;url=http://ceph.org/featured/msm/&amp;bvm=bv.121421273,d.eWE&amp;psig=AFQjCNEFm2TxmUJ2TAIuB6i8YeNTYFIGzQ&amp;ust=1462973181084962"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01.xml"/></Relationships>
</file>

<file path=ppt/slides/_rels/slide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01.xml"/></Relationships>
</file>

<file path=ppt/slides/_rels/slide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01.xml"/></Relationships>
</file>

<file path=ppt/slides/_rels/slide4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02.xml"/></Relationships>
</file>

<file path=ppt/slides/_rels/slide4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01.xml"/></Relationships>
</file>

<file path=ppt/slides/_rels/slide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ovid19-druginteractions.org/" TargetMode="External"/><Relationship Id="rId2" Type="http://schemas.openxmlformats.org/officeDocument/2006/relationships/hyperlink" Target="https://www.fda.gov/media/155050/download" TargetMode="External"/><Relationship Id="rId1" Type="http://schemas.openxmlformats.org/officeDocument/2006/relationships/slideLayout" Target="../slideLayouts/slideLayout501.xml"/><Relationship Id="rId6" Type="http://schemas.openxmlformats.org/officeDocument/2006/relationships/hyperlink" Target="https://www.fda.gov/media/149533/download" TargetMode="External"/><Relationship Id="rId5" Type="http://schemas.openxmlformats.org/officeDocument/2006/relationships/hyperlink" Target="https://healthdata.gov/Health/COVID-19-Public-Therapeutic-Locator/rxn6-qnx8/data" TargetMode="External"/><Relationship Id="rId4" Type="http://schemas.openxmlformats.org/officeDocument/2006/relationships/hyperlink" Target="https://dph.georgia.gov/dph-covid-19-guidance"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01.xml"/></Relationships>
</file>

<file path=ppt/slides/_rels/slide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13.xml"/></Relationships>
</file>

<file path=ppt/slides/_rels/slide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13.xml"/></Relationships>
</file>

<file path=ppt/slides/_rels/slide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13.xml"/></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5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4.xml"/></Relationships>
</file>

<file path=ppt/slides/_rels/slide6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3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6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diagramLayout" Target="../diagrams/layout2.xml"/><Relationship Id="rId7" Type="http://schemas.openxmlformats.org/officeDocument/2006/relationships/image" Target="../media/image146.png"/><Relationship Id="rId2" Type="http://schemas.openxmlformats.org/officeDocument/2006/relationships/diagramData" Target="../diagrams/data2.xml"/><Relationship Id="rId1" Type="http://schemas.openxmlformats.org/officeDocument/2006/relationships/slideLayout" Target="../slideLayouts/slideLayout5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1.xml"/><Relationship Id="rId1" Type="http://schemas.openxmlformats.org/officeDocument/2006/relationships/slideLayout" Target="../slideLayouts/slideLayout53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491.xml"/></Relationships>
</file>

<file path=ppt/slides/_rels/slide7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94.xml"/></Relationships>
</file>

<file path=ppt/slides/_rels/slide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6.xml"/><Relationship Id="rId1" Type="http://schemas.openxmlformats.org/officeDocument/2006/relationships/slideLayout" Target="../slideLayouts/slideLayout494.xml"/></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492.xml"/></Relationships>
</file>

<file path=ppt/slides/_rels/slide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8.xml"/><Relationship Id="rId1" Type="http://schemas.openxmlformats.org/officeDocument/2006/relationships/slideLayout" Target="../slideLayouts/slideLayout49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emf"/></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9.xml"/><Relationship Id="rId1" Type="http://schemas.openxmlformats.org/officeDocument/2006/relationships/slideLayout" Target="../slideLayouts/slideLayout492.xml"/><Relationship Id="rId4" Type="http://schemas.openxmlformats.org/officeDocument/2006/relationships/image" Target="../media/image16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9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9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49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hyperlink" Target="https://covid.cdc.gov/covid-data-tracker/#variant-proportions"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9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494.xml"/></Relationships>
</file>

<file path=ppt/slides/_rels/slide8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49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8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8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7.xml"/><Relationship Id="rId1" Type="http://schemas.openxmlformats.org/officeDocument/2006/relationships/slideLayout" Target="../slideLayouts/slideLayout487.xml"/></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hyperlink" Target="https://covid.cdc.gov/covid-data-tracker/#trends"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58.xml"/><Relationship Id="rId1" Type="http://schemas.openxmlformats.org/officeDocument/2006/relationships/slideLayout" Target="../slideLayouts/slideLayout48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92.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487.xml"/></Relationships>
</file>

<file path=ppt/slides/_rels/slide9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9.xml"/><Relationship Id="rId1" Type="http://schemas.openxmlformats.org/officeDocument/2006/relationships/slideLayout" Target="../slideLayouts/slideLayout487.xml"/></Relationships>
</file>

<file path=ppt/slides/_rels/slide9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0.xml"/><Relationship Id="rId1" Type="http://schemas.openxmlformats.org/officeDocument/2006/relationships/slideLayout" Target="../slideLayouts/slideLayout487.xml"/><Relationship Id="rId4" Type="http://schemas.openxmlformats.org/officeDocument/2006/relationships/image" Target="../media/image172.jpeg"/></Relationships>
</file>

<file path=ppt/slides/_rels/slide95.xml.rels><?xml version="1.0" encoding="UTF-8" standalone="yes"?>
<Relationships xmlns="http://schemas.openxmlformats.org/package/2006/relationships"><Relationship Id="rId3" Type="http://schemas.openxmlformats.org/officeDocument/2006/relationships/hyperlink" Target="https://www.cms.gov/newsroom/press-releases/cms-increases-medicare-payment-covid-19-monoclonal-antibody-infusions" TargetMode="External"/><Relationship Id="rId2" Type="http://schemas.openxmlformats.org/officeDocument/2006/relationships/image" Target="../media/image173.png"/><Relationship Id="rId1" Type="http://schemas.openxmlformats.org/officeDocument/2006/relationships/slideLayout" Target="../slideLayouts/slideLayout487.xml"/></Relationships>
</file>

<file path=ppt/slides/_rels/slide9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8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9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mailto:Anurag.Malani@stjoeshealth.org" TargetMode="External"/><Relationship Id="rId1" Type="http://schemas.openxmlformats.org/officeDocument/2006/relationships/slideLayout" Target="../slideLayouts/slideLayout48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3"/>
            <a:ext cx="12158797"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79" name="Rectangle 7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4"/>
            <a:ext cx="605470" cy="322598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1" name="Rectangle 8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4467"/>
            <a:ext cx="605470" cy="3615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3" name="Rectangle 82">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466" y="8483"/>
            <a:ext cx="5025879" cy="6841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2" name="Title 1">
            <a:extLst>
              <a:ext uri="{FF2B5EF4-FFF2-40B4-BE49-F238E27FC236}">
                <a16:creationId xmlns:a16="http://schemas.microsoft.com/office/drawing/2014/main" id="{3F4466C8-477C-4991-872C-D5B06C3E2F62}"/>
              </a:ext>
            </a:extLst>
          </p:cNvPr>
          <p:cNvSpPr>
            <a:spLocks noGrp="1"/>
          </p:cNvSpPr>
          <p:nvPr>
            <p:ph type="title"/>
          </p:nvPr>
        </p:nvSpPr>
        <p:spPr>
          <a:xfrm>
            <a:off x="1093718" y="544976"/>
            <a:ext cx="4285218" cy="3911475"/>
          </a:xfrm>
        </p:spPr>
        <p:txBody>
          <a:bodyPr anchor="ctr">
            <a:normAutofit/>
          </a:bodyPr>
          <a:lstStyle/>
          <a:p>
            <a:r>
              <a:rPr lang="en-US" sz="4350">
                <a:latin typeface="Lato"/>
              </a:rPr>
              <a:t>CDC/IDSA COVID-19 Clinician Call</a:t>
            </a:r>
            <a:br>
              <a:rPr lang="en-US" sz="4750">
                <a:latin typeface="Lato"/>
              </a:rPr>
            </a:br>
            <a:r>
              <a:rPr lang="en-US" sz="2750">
                <a:latin typeface="Lato"/>
              </a:rPr>
              <a:t>February 5, 2022</a:t>
            </a:r>
          </a:p>
        </p:txBody>
      </p:sp>
      <p:grpSp>
        <p:nvGrpSpPr>
          <p:cNvPr id="85" name="Group 84">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5780" y="81455"/>
            <a:ext cx="1176049" cy="232387"/>
            <a:chOff x="5422392" y="64008"/>
            <a:chExt cx="1178966" cy="232963"/>
          </a:xfrm>
        </p:grpSpPr>
        <p:sp>
          <p:nvSpPr>
            <p:cNvPr id="86"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7"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8"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9"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0"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1"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2"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3"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4"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5"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6"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7"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8"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9"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0"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1"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2"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3"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4"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5"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grpSp>
      <p:sp>
        <p:nvSpPr>
          <p:cNvPr id="3" name="Content Placeholder 2">
            <a:extLst>
              <a:ext uri="{FF2B5EF4-FFF2-40B4-BE49-F238E27FC236}">
                <a16:creationId xmlns:a16="http://schemas.microsoft.com/office/drawing/2014/main" id="{6DF7AD64-54FA-441D-A87A-4EF4BE745558}"/>
              </a:ext>
            </a:extLst>
          </p:cNvPr>
          <p:cNvSpPr>
            <a:spLocks noGrp="1"/>
          </p:cNvSpPr>
          <p:nvPr>
            <p:ph idx="1"/>
          </p:nvPr>
        </p:nvSpPr>
        <p:spPr>
          <a:xfrm>
            <a:off x="5602206" y="8484"/>
            <a:ext cx="6255397" cy="6590440"/>
          </a:xfrm>
        </p:spPr>
        <p:txBody>
          <a:bodyPr anchor="ctr">
            <a:normAutofit/>
          </a:bodyPr>
          <a:lstStyle/>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0" indent="0">
              <a:spcBef>
                <a:spcPts val="0"/>
              </a:spcBef>
              <a:buNone/>
            </a:pPr>
            <a:endParaRPr lang="en-US" sz="1995">
              <a:solidFill>
                <a:srgbClr val="000000"/>
              </a:solidFill>
              <a:latin typeface="Lato"/>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0" indent="0">
              <a:spcBef>
                <a:spcPts val="0"/>
              </a:spcBef>
              <a:buNone/>
            </a:pPr>
            <a:endParaRPr lang="en-US" sz="1995">
              <a:solidFill>
                <a:srgbClr val="000000"/>
              </a:solidFill>
              <a:latin typeface="Lato"/>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341630" indent="-341630">
              <a:spcBef>
                <a:spcPts val="0"/>
              </a:spcBef>
              <a:buFont typeface="Symbol" panose="05050102010706020507" pitchFamily="18" charset="2"/>
              <a:buChar char=""/>
            </a:pPr>
            <a:r>
              <a:rPr lang="en-US" sz="1950">
                <a:solidFill>
                  <a:srgbClr val="000000"/>
                </a:solidFill>
                <a:latin typeface="Lato"/>
                <a:cs typeface="Calibri"/>
              </a:rPr>
              <a:t>84th in a series of bi-weekly calls, initiated by CDC as a forum for information sharing among frontline clinicians caring for patients with COVID-19</a:t>
            </a:r>
            <a:r>
              <a:rPr lang="en-US" sz="1950">
                <a:solidFill>
                  <a:srgbClr val="000000"/>
                </a:solidFill>
                <a:latin typeface="Lato"/>
                <a:ea typeface="Lato"/>
                <a:cs typeface="Calibri"/>
              </a:rPr>
              <a:t>. </a:t>
            </a:r>
            <a:r>
              <a:rPr lang="en-US" sz="1950">
                <a:solidFill>
                  <a:srgbClr val="000000"/>
                </a:solidFill>
                <a:latin typeface="Lato"/>
                <a:ea typeface="Calibri" panose="020F0502020204030204" pitchFamily="34" charset="0"/>
                <a:cs typeface="Calibri"/>
              </a:rPr>
              <a:t>This call is not intended for the media. </a:t>
            </a:r>
            <a:endParaRPr lang="en-US" sz="1950">
              <a:solidFill>
                <a:srgbClr val="000000"/>
              </a:solidFill>
              <a:latin typeface="Lato"/>
              <a:ea typeface="Calibri" panose="020F0502020204030204" pitchFamily="34" charset="0"/>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Calibri" panose="020F0502020204030204" pitchFamily="34" charset="0"/>
              <a:cs typeface="Calibri" panose="020F0502020204030204" pitchFamily="34" charset="0"/>
            </a:endParaRPr>
          </a:p>
          <a:p>
            <a:pPr marL="341630" indent="-341630">
              <a:spcBef>
                <a:spcPts val="0"/>
              </a:spcBef>
              <a:buFont typeface="Symbol" panose="05050102010706020507" pitchFamily="18" charset="2"/>
              <a:buChar char=""/>
            </a:pPr>
            <a:r>
              <a:rPr lang="en-US" sz="1950">
                <a:solidFill>
                  <a:srgbClr val="000000"/>
                </a:solidFill>
                <a:latin typeface="Lato"/>
                <a:ea typeface="Calibri" panose="020F0502020204030204" pitchFamily="34" charset="0"/>
                <a:cs typeface="Calibri"/>
              </a:rPr>
              <a:t>The views and opinions expressed here are those of the presenters and do not necessarily reflect the official policy or position of the CDC or IDSA.  Involvement of CDC and IDSA should not be viewed as endorsement of any entity or individual involved.</a:t>
            </a:r>
            <a:endParaRPr lang="en-US" sz="1950">
              <a:latin typeface="Lato"/>
              <a:ea typeface="Calibri" panose="020F0502020204030204" pitchFamily="34" charset="0"/>
              <a:cs typeface="Calibri"/>
            </a:endParaRPr>
          </a:p>
          <a:p>
            <a:pPr marL="341630" indent="-341630">
              <a:spcBef>
                <a:spcPts val="0"/>
              </a:spcBef>
              <a:buFont typeface="Symbol" panose="05050102010706020507" pitchFamily="18" charset="2"/>
              <a:buChar char=""/>
            </a:pPr>
            <a:endParaRPr lang="en-US" sz="1995">
              <a:solidFill>
                <a:srgbClr val="000000"/>
              </a:solidFill>
              <a:latin typeface="Lato"/>
              <a:ea typeface="Calibri" panose="020F0502020204030204" pitchFamily="34" charset="0"/>
              <a:cs typeface="Calibri" panose="020F0502020204030204" pitchFamily="34" charset="0"/>
            </a:endParaRPr>
          </a:p>
          <a:p>
            <a:pPr marL="341630" indent="-341630">
              <a:spcBef>
                <a:spcPts val="0"/>
              </a:spcBef>
              <a:buFont typeface="Symbol" panose="05050102010706020507" pitchFamily="18" charset="2"/>
              <a:buChar char=""/>
            </a:pPr>
            <a:r>
              <a:rPr lang="en-US" sz="1950">
                <a:latin typeface="Lato"/>
              </a:rPr>
              <a:t>This webinar is being recorded and can be found online at </a:t>
            </a:r>
            <a:r>
              <a:rPr lang="en-US" sz="1950">
                <a:latin typeface="Lato"/>
                <a:hlinkClick r:id="rId3"/>
              </a:rPr>
              <a:t>www.idsociety.org/cliniciancalls</a:t>
            </a:r>
            <a:r>
              <a:rPr lang="en-US" sz="1950">
                <a:latin typeface="Lato"/>
              </a:rPr>
              <a:t>.  </a:t>
            </a:r>
            <a:endParaRPr lang="en-US" sz="1950">
              <a:latin typeface="Lato"/>
              <a:ea typeface="Lato"/>
              <a:cs typeface="Lato"/>
            </a:endParaRPr>
          </a:p>
          <a:p>
            <a:pPr marL="341630" indent="-341630">
              <a:spcBef>
                <a:spcPts val="0"/>
              </a:spcBef>
              <a:buFont typeface="Symbol" panose="05050102010706020507" pitchFamily="18" charset="2"/>
              <a:buChar char=""/>
            </a:pPr>
            <a:endParaRPr lang="en-US" sz="1995">
              <a:latin typeface="Lato"/>
              <a:ea typeface="Lato"/>
              <a:cs typeface="Lato"/>
            </a:endParaRPr>
          </a:p>
          <a:p>
            <a:pPr marL="0" indent="0">
              <a:spcBef>
                <a:spcPts val="0"/>
              </a:spcBef>
              <a:buNone/>
            </a:pPr>
            <a:endParaRPr lang="en-US" sz="1995">
              <a:latin typeface="Lato"/>
            </a:endParaRPr>
          </a:p>
        </p:txBody>
      </p:sp>
      <p:sp>
        <p:nvSpPr>
          <p:cNvPr id="4" name="TextBox 3">
            <a:extLst>
              <a:ext uri="{FF2B5EF4-FFF2-40B4-BE49-F238E27FC236}">
                <a16:creationId xmlns:a16="http://schemas.microsoft.com/office/drawing/2014/main" id="{8C07472B-83D6-4002-92DC-F4EC85D5E275}"/>
              </a:ext>
            </a:extLst>
          </p:cNvPr>
          <p:cNvSpPr txBox="1"/>
          <p:nvPr/>
        </p:nvSpPr>
        <p:spPr>
          <a:xfrm>
            <a:off x="933718" y="4404043"/>
            <a:ext cx="4628704" cy="1136273"/>
          </a:xfrm>
          <a:prstGeom prst="rect">
            <a:avLst/>
          </a:prstGeom>
          <a:noFill/>
        </p:spPr>
        <p:txBody>
          <a:bodyPr wrap="square" rtlCol="0">
            <a:spAutoFit/>
          </a:bodyPr>
          <a:lstStyle/>
          <a:p>
            <a:pPr defTabSz="912205">
              <a:defRPr/>
            </a:pPr>
            <a:r>
              <a:rPr lang="en-US" sz="2793">
                <a:solidFill>
                  <a:srgbClr val="010713"/>
                </a:solidFill>
                <a:latin typeface="Calibri" panose="020F0502020204030204"/>
                <a:sym typeface="Helvetica Neue Medium"/>
              </a:rPr>
              <a:t>Welcome &amp; Introductions</a:t>
            </a:r>
          </a:p>
          <a:p>
            <a:pPr marL="0" lvl="1" defTabSz="912205">
              <a:defRPr/>
            </a:pPr>
            <a:r>
              <a:rPr lang="en-US" sz="2195">
                <a:solidFill>
                  <a:srgbClr val="010713"/>
                </a:solidFill>
                <a:latin typeface="Calibri" panose="020F0502020204030204"/>
                <a:sym typeface="Helvetica Neue Medium"/>
              </a:rPr>
              <a:t>Dana Wollins, DrPH, MGC</a:t>
            </a:r>
          </a:p>
          <a:p>
            <a:pPr marL="0" lvl="1" defTabSz="912205">
              <a:defRPr/>
            </a:pPr>
            <a:r>
              <a:rPr lang="en-US" sz="1796">
                <a:solidFill>
                  <a:srgbClr val="010713"/>
                </a:solidFill>
                <a:latin typeface="Calibri" panose="020F0502020204030204"/>
                <a:sym typeface="Helvetica Neue Medium"/>
              </a:rPr>
              <a:t>Vice President, Clinical Affairs &amp;</a:t>
            </a:r>
            <a:r>
              <a:rPr lang="en-US" sz="1796">
                <a:solidFill>
                  <a:prstClr val="white"/>
                </a:solidFill>
                <a:latin typeface="Calibri" panose="020F0502020204030204"/>
                <a:sym typeface="Helvetica Neue Medium"/>
              </a:rPr>
              <a:t> </a:t>
            </a:r>
            <a:r>
              <a:rPr lang="en-US" sz="1796">
                <a:solidFill>
                  <a:srgbClr val="010713"/>
                </a:solidFill>
                <a:latin typeface="Calibri" panose="020F0502020204030204"/>
                <a:sym typeface="Helvetica Neue Medium"/>
              </a:rPr>
              <a:t>Guidelines IDSA </a:t>
            </a:r>
          </a:p>
        </p:txBody>
      </p:sp>
      <p:pic>
        <p:nvPicPr>
          <p:cNvPr id="7" name="Picture 6" descr="Logo&#10;&#10;Description automatically generated">
            <a:extLst>
              <a:ext uri="{FF2B5EF4-FFF2-40B4-BE49-F238E27FC236}">
                <a16:creationId xmlns:a16="http://schemas.microsoft.com/office/drawing/2014/main" id="{3B616139-6348-4293-8B73-9C453305B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9492" y="6147772"/>
            <a:ext cx="1758111" cy="551361"/>
          </a:xfrm>
          <a:prstGeom prst="rect">
            <a:avLst/>
          </a:prstGeom>
        </p:spPr>
      </p:pic>
    </p:spTree>
    <p:extLst>
      <p:ext uri="{BB962C8B-B14F-4D97-AF65-F5344CB8AC3E}">
        <p14:creationId xmlns:p14="http://schemas.microsoft.com/office/powerpoint/2010/main" val="3960251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histogram&#10;&#10;Description automatically generated">
            <a:extLst>
              <a:ext uri="{FF2B5EF4-FFF2-40B4-BE49-F238E27FC236}">
                <a16:creationId xmlns:a16="http://schemas.microsoft.com/office/drawing/2014/main" id="{7FFC148C-544E-4DEA-825D-294BA6602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27" y="1109156"/>
            <a:ext cx="11383185" cy="5343412"/>
          </a:xfrm>
          <a:prstGeom prst="rect">
            <a:avLst/>
          </a:prstGeom>
        </p:spPr>
      </p:pic>
      <p:sp>
        <p:nvSpPr>
          <p:cNvPr id="3" name="Title 2">
            <a:extLst>
              <a:ext uri="{FF2B5EF4-FFF2-40B4-BE49-F238E27FC236}">
                <a16:creationId xmlns:a16="http://schemas.microsoft.com/office/drawing/2014/main" id="{59EAC844-A220-4E9C-A0F2-CC6BE265CE71}"/>
              </a:ext>
            </a:extLst>
          </p:cNvPr>
          <p:cNvSpPr>
            <a:spLocks noGrp="1"/>
          </p:cNvSpPr>
          <p:nvPr>
            <p:ph type="title"/>
          </p:nvPr>
        </p:nvSpPr>
        <p:spPr>
          <a:xfrm>
            <a:off x="608092" y="282125"/>
            <a:ext cx="11091342" cy="1185779"/>
          </a:xfrm>
        </p:spPr>
        <p:txBody>
          <a:bodyPr>
            <a:noAutofit/>
          </a:bodyPr>
          <a:lstStyle/>
          <a:p>
            <a:r>
              <a:rPr lang="en-US" sz="3591"/>
              <a:t>U.S. COVID-19 </a:t>
            </a:r>
            <a:r>
              <a:rPr lang="en-US" sz="3591">
                <a:solidFill>
                  <a:srgbClr val="AC1F25"/>
                </a:solidFill>
              </a:rPr>
              <a:t>deaths</a:t>
            </a:r>
            <a:r>
              <a:rPr lang="en-US" sz="3591"/>
              <a:t> have risen in recent weeks.</a:t>
            </a:r>
          </a:p>
        </p:txBody>
      </p:sp>
      <p:sp>
        <p:nvSpPr>
          <p:cNvPr id="9" name="Text Placeholder 3">
            <a:extLst>
              <a:ext uri="{FF2B5EF4-FFF2-40B4-BE49-F238E27FC236}">
                <a16:creationId xmlns:a16="http://schemas.microsoft.com/office/drawing/2014/main" id="{0984337E-409D-4B9C-A0B4-E124A25D9F12}"/>
              </a:ext>
            </a:extLst>
          </p:cNvPr>
          <p:cNvSpPr>
            <a:spLocks noGrp="1"/>
          </p:cNvSpPr>
          <p:nvPr>
            <p:ph type="body" sz="quarter" idx="13"/>
          </p:nvPr>
        </p:nvSpPr>
        <p:spPr>
          <a:xfrm>
            <a:off x="42674" y="6452568"/>
            <a:ext cx="11511072" cy="312491"/>
          </a:xfrm>
        </p:spPr>
        <p:txBody>
          <a:bodyPr/>
          <a:lstStyle/>
          <a:p>
            <a:r>
              <a:rPr lang="en-US">
                <a:hlinkClick r:id="rId4"/>
              </a:rPr>
              <a:t>https://covid.cdc.gov/covid-data-tracker/#trends</a:t>
            </a:r>
            <a:endParaRPr lang="en-US"/>
          </a:p>
        </p:txBody>
      </p:sp>
      <p:sp>
        <p:nvSpPr>
          <p:cNvPr id="10" name="Rectangle 9">
            <a:extLst>
              <a:ext uri="{FF2B5EF4-FFF2-40B4-BE49-F238E27FC236}">
                <a16:creationId xmlns:a16="http://schemas.microsoft.com/office/drawing/2014/main" id="{AC299311-7FD5-44D6-B045-742A4DDF74B1}"/>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3</a:t>
            </a:r>
          </a:p>
        </p:txBody>
      </p:sp>
    </p:spTree>
    <p:extLst>
      <p:ext uri="{BB962C8B-B14F-4D97-AF65-F5344CB8AC3E}">
        <p14:creationId xmlns:p14="http://schemas.microsoft.com/office/powerpoint/2010/main" val="35089896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51DD-3445-46F7-8EAB-D38F947E9F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3BEFE8-9334-442F-B5BA-CC63A7A215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98" y="-226379"/>
            <a:ext cx="12161838" cy="6841034"/>
          </a:xfrm>
        </p:spPr>
      </p:pic>
      <p:sp>
        <p:nvSpPr>
          <p:cNvPr id="7" name="Title 1">
            <a:extLst>
              <a:ext uri="{FF2B5EF4-FFF2-40B4-BE49-F238E27FC236}">
                <a16:creationId xmlns:a16="http://schemas.microsoft.com/office/drawing/2014/main" id="{A198A395-1E90-43EF-907B-4815541FD822}"/>
              </a:ext>
            </a:extLst>
          </p:cNvPr>
          <p:cNvSpPr txBox="1">
            <a:spLocks/>
          </p:cNvSpPr>
          <p:nvPr/>
        </p:nvSpPr>
        <p:spPr>
          <a:xfrm>
            <a:off x="5269225" y="51718"/>
            <a:ext cx="6892613" cy="1322284"/>
          </a:xfrm>
          <a:prstGeom prst="rect">
            <a:avLst/>
          </a:prstGeom>
        </p:spPr>
        <p:txBody>
          <a:bodyPr vert="horz" lIns="91214" tIns="45607" rIns="91214" bIns="45607"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591" b="1" i="1">
                <a:solidFill>
                  <a:prstClr val="white">
                    <a:lumMod val="95000"/>
                  </a:prstClr>
                </a:solidFill>
                <a:latin typeface="Univers" panose="020B0503020202020204" pitchFamily="34" charset="0"/>
                <a:cs typeface="Times New Roman" panose="02020603050405020304" pitchFamily="18" charset="0"/>
              </a:rPr>
              <a:t>REACHING POST-ACUTE AND OTHER CONGREGATE CARE SETTINGS</a:t>
            </a:r>
          </a:p>
        </p:txBody>
      </p:sp>
      <p:sp>
        <p:nvSpPr>
          <p:cNvPr id="8" name="Content Placeholder 2">
            <a:extLst>
              <a:ext uri="{FF2B5EF4-FFF2-40B4-BE49-F238E27FC236}">
                <a16:creationId xmlns:a16="http://schemas.microsoft.com/office/drawing/2014/main" id="{06541EC7-C14D-474E-909D-253ED0304967}"/>
              </a:ext>
            </a:extLst>
          </p:cNvPr>
          <p:cNvSpPr txBox="1">
            <a:spLocks/>
          </p:cNvSpPr>
          <p:nvPr/>
        </p:nvSpPr>
        <p:spPr>
          <a:xfrm>
            <a:off x="5710355" y="1694989"/>
            <a:ext cx="5907517" cy="4384232"/>
          </a:xfrm>
          <a:prstGeom prst="rect">
            <a:avLst/>
          </a:prstGeom>
        </p:spPr>
        <p:txBody>
          <a:bodyPr vert="horz" lIns="91214" tIns="45607" rIns="91214" bIns="45607"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lnSpc>
                <a:spcPct val="100000"/>
              </a:lnSpc>
              <a:spcBef>
                <a:spcPts val="0"/>
              </a:spcBef>
              <a:buNone/>
              <a:defRPr/>
            </a:pPr>
            <a:endParaRPr lang="en-US" sz="1895" b="1">
              <a:solidFill>
                <a:srgbClr val="F8BF00"/>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endParaRPr lang="en-US" sz="1795" b="1">
              <a:solidFill>
                <a:srgbClr val="F8BF00"/>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r>
              <a:rPr lang="en-US" sz="3192">
                <a:solidFill>
                  <a:srgbClr val="F8BF00"/>
                </a:solidFill>
                <a:latin typeface="Brush Script MT" panose="03060802040406070304" pitchFamily="66" charset="0"/>
                <a:ea typeface="Calibri" panose="020F0502020204030204" pitchFamily="34" charset="0"/>
                <a:cs typeface="Times New Roman" panose="02020603050405020304" pitchFamily="18" charset="0"/>
              </a:rPr>
              <a:t>Jessica Coleman, DO, CMD</a:t>
            </a:r>
          </a:p>
          <a:p>
            <a:pPr marL="0" indent="0" defTabSz="912114">
              <a:lnSpc>
                <a:spcPct val="100000"/>
              </a:lnSpc>
              <a:spcBef>
                <a:spcPts val="0"/>
              </a:spcBef>
              <a:buNone/>
              <a:defRPr/>
            </a:pPr>
            <a:r>
              <a:rPr lang="en-US" sz="2195" b="1">
                <a:solidFill>
                  <a:prstClr val="white">
                    <a:lumMod val="95000"/>
                  </a:prstClr>
                </a:solidFill>
                <a:latin typeface="Garamond" panose="02020404030301010803" pitchFamily="18" charset="0"/>
                <a:ea typeface="Calibri" panose="020F0502020204030204" pitchFamily="34" charset="0"/>
                <a:cs typeface="Times New Roman" panose="02020603050405020304" pitchFamily="18" charset="0"/>
              </a:rPr>
              <a:t>Chief Medical Officer</a:t>
            </a:r>
          </a:p>
          <a:p>
            <a:pPr marL="0" indent="0" defTabSz="912114">
              <a:lnSpc>
                <a:spcPct val="100000"/>
              </a:lnSpc>
              <a:spcBef>
                <a:spcPts val="0"/>
              </a:spcBef>
              <a:buNone/>
              <a:defRPr/>
            </a:pPr>
            <a:r>
              <a:rPr lang="en-US" sz="1995">
                <a:solidFill>
                  <a:prstClr val="white">
                    <a:lumMod val="95000"/>
                  </a:prstClr>
                </a:solidFill>
                <a:latin typeface="Garamond" panose="02020404030301010803" pitchFamily="18" charset="0"/>
                <a:ea typeface="Calibri" panose="020F0502020204030204" pitchFamily="34" charset="0"/>
                <a:cs typeface="Times New Roman" panose="02020603050405020304" pitchFamily="18" charset="0"/>
              </a:rPr>
              <a:t>R³AP</a:t>
            </a:r>
          </a:p>
          <a:p>
            <a:pPr marL="0" indent="0" defTabSz="912114">
              <a:lnSpc>
                <a:spcPct val="100000"/>
              </a:lnSpc>
              <a:spcBef>
                <a:spcPts val="0"/>
              </a:spcBef>
              <a:buNone/>
              <a:defRPr/>
            </a:pPr>
            <a:endParaRPr lang="en-US" sz="1795">
              <a:solidFill>
                <a:prstClr val="white">
                  <a:lumMod val="95000"/>
                </a:prstClr>
              </a:solidFill>
              <a:latin typeface="Univers" panose="020B0503020202020204" pitchFamily="34" charset="0"/>
              <a:ea typeface="Calibri" panose="020F0502020204030204" pitchFamily="34" charset="0"/>
              <a:cs typeface="Times New Roman" panose="02020603050405020304" pitchFamily="18" charset="0"/>
            </a:endParaRPr>
          </a:p>
          <a:p>
            <a:pPr marL="0" indent="0" defTabSz="912114">
              <a:lnSpc>
                <a:spcPct val="100000"/>
              </a:lnSpc>
              <a:spcBef>
                <a:spcPts val="0"/>
              </a:spcBef>
              <a:buNone/>
              <a:defRPr/>
            </a:pPr>
            <a:endParaRPr lang="en-US" sz="1895" b="1">
              <a:solidFill>
                <a:srgbClr val="F8BF00"/>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r>
              <a:rPr lang="en-US" sz="3192">
                <a:solidFill>
                  <a:srgbClr val="F8BF00"/>
                </a:solidFill>
                <a:latin typeface="Brush Script MT" panose="03060802040406070304" pitchFamily="66" charset="0"/>
                <a:cs typeface="Times New Roman" panose="02020603050405020304" pitchFamily="18" charset="0"/>
              </a:rPr>
              <a:t>John M. Weigand, MD, CMD</a:t>
            </a:r>
          </a:p>
          <a:p>
            <a:pPr marL="0" indent="0" defTabSz="912114">
              <a:lnSpc>
                <a:spcPct val="100000"/>
              </a:lnSpc>
              <a:spcBef>
                <a:spcPts val="0"/>
              </a:spcBef>
              <a:buNone/>
              <a:defRPr/>
            </a:pPr>
            <a:r>
              <a:rPr lang="en-US" sz="2195" b="1">
                <a:solidFill>
                  <a:prstClr val="white">
                    <a:lumMod val="95000"/>
                  </a:prstClr>
                </a:solidFill>
                <a:latin typeface="Garamond" panose="02020404030301010803" pitchFamily="18" charset="0"/>
                <a:cs typeface="Times New Roman" panose="02020603050405020304" pitchFamily="18" charset="0"/>
              </a:rPr>
              <a:t>Medical Director</a:t>
            </a:r>
          </a:p>
          <a:p>
            <a:pPr marL="0" indent="0" defTabSz="912114">
              <a:lnSpc>
                <a:spcPct val="100000"/>
              </a:lnSpc>
              <a:spcBef>
                <a:spcPts val="0"/>
              </a:spcBef>
              <a:buNone/>
              <a:defRPr/>
            </a:pPr>
            <a:r>
              <a:rPr lang="en-US" sz="1995">
                <a:solidFill>
                  <a:prstClr val="white">
                    <a:lumMod val="95000"/>
                  </a:prstClr>
                </a:solidFill>
                <a:latin typeface="Garamond" panose="02020404030301010803" pitchFamily="18" charset="0"/>
                <a:cs typeface="Times New Roman" panose="02020603050405020304" pitchFamily="18" charset="0"/>
              </a:rPr>
              <a:t>Ohio Department of Aging</a:t>
            </a:r>
          </a:p>
          <a:p>
            <a:pPr marL="0" indent="0" defTabSz="912114">
              <a:lnSpc>
                <a:spcPct val="100000"/>
              </a:lnSpc>
              <a:spcBef>
                <a:spcPts val="0"/>
              </a:spcBef>
              <a:buNone/>
              <a:defRPr/>
            </a:pPr>
            <a:r>
              <a:rPr lang="en-US" sz="1995">
                <a:solidFill>
                  <a:prstClr val="white">
                    <a:lumMod val="95000"/>
                  </a:prstClr>
                </a:solidFill>
                <a:latin typeface="Garamond" panose="02020404030301010803" pitchFamily="18" charset="0"/>
                <a:cs typeface="Times New Roman" panose="02020603050405020304" pitchFamily="18" charset="0"/>
              </a:rPr>
              <a:t>Ohio Department of Health</a:t>
            </a:r>
          </a:p>
          <a:p>
            <a:pPr marL="0" indent="0" defTabSz="912114">
              <a:lnSpc>
                <a:spcPct val="100000"/>
              </a:lnSpc>
              <a:spcBef>
                <a:spcPts val="0"/>
              </a:spcBef>
              <a:buNone/>
              <a:defRPr/>
            </a:pPr>
            <a:endParaRPr lang="en-US" sz="2793">
              <a:solidFill>
                <a:prstClr val="black"/>
              </a:solidFill>
              <a:latin typeface="Calibri" panose="020F0502020204030204"/>
            </a:endParaRPr>
          </a:p>
        </p:txBody>
      </p:sp>
      <p:cxnSp>
        <p:nvCxnSpPr>
          <p:cNvPr id="11" name="Straight Connector 10">
            <a:extLst>
              <a:ext uri="{FF2B5EF4-FFF2-40B4-BE49-F238E27FC236}">
                <a16:creationId xmlns:a16="http://schemas.microsoft.com/office/drawing/2014/main" id="{A5CBA423-DF65-46D2-8683-E77E0DD8D5C1}"/>
              </a:ext>
            </a:extLst>
          </p:cNvPr>
          <p:cNvCxnSpPr/>
          <p:nvPr/>
        </p:nvCxnSpPr>
        <p:spPr>
          <a:xfrm>
            <a:off x="5710354" y="3644675"/>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9A1F42-912B-468F-BE66-895A5910D197}"/>
              </a:ext>
            </a:extLst>
          </p:cNvPr>
          <p:cNvCxnSpPr/>
          <p:nvPr/>
        </p:nvCxnSpPr>
        <p:spPr>
          <a:xfrm>
            <a:off x="5710354" y="2092584"/>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A39990-0F40-43B1-8572-C10D13FC5895}"/>
              </a:ext>
            </a:extLst>
          </p:cNvPr>
          <p:cNvCxnSpPr/>
          <p:nvPr/>
        </p:nvCxnSpPr>
        <p:spPr>
          <a:xfrm>
            <a:off x="5710354" y="5669220"/>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311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DB15-E7A6-49D0-83A0-CBC3B22CA5D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BFA33DF-E925-464C-8F2B-9EA295913AC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E53B69E-747E-41F2-809B-2117195D5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7" y="-30688"/>
            <a:ext cx="12384370" cy="6880205"/>
          </a:xfrm>
          <a:prstGeom prst="rect">
            <a:avLst/>
          </a:prstGeom>
        </p:spPr>
      </p:pic>
      <p:sp>
        <p:nvSpPr>
          <p:cNvPr id="4" name="Rectangle 3">
            <a:extLst>
              <a:ext uri="{FF2B5EF4-FFF2-40B4-BE49-F238E27FC236}">
                <a16:creationId xmlns:a16="http://schemas.microsoft.com/office/drawing/2014/main" id="{37E8A291-55CC-40AE-AE49-FAC747796380}"/>
              </a:ext>
            </a:extLst>
          </p:cNvPr>
          <p:cNvSpPr/>
          <p:nvPr/>
        </p:nvSpPr>
        <p:spPr>
          <a:xfrm>
            <a:off x="-106697" y="-30688"/>
            <a:ext cx="12384370" cy="6249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11" name="Picture 10">
            <a:extLst>
              <a:ext uri="{FF2B5EF4-FFF2-40B4-BE49-F238E27FC236}">
                <a16:creationId xmlns:a16="http://schemas.microsoft.com/office/drawing/2014/main" id="{9B6214F6-8F80-4FD2-819C-02E84136D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95" y="-205548"/>
            <a:ext cx="12452168" cy="7430621"/>
          </a:xfrm>
          <a:prstGeom prst="rect">
            <a:avLst/>
          </a:prstGeom>
        </p:spPr>
      </p:pic>
      <p:pic>
        <p:nvPicPr>
          <p:cNvPr id="12" name="Picture 11">
            <a:extLst>
              <a:ext uri="{FF2B5EF4-FFF2-40B4-BE49-F238E27FC236}">
                <a16:creationId xmlns:a16="http://schemas.microsoft.com/office/drawing/2014/main" id="{A43827DB-5157-4971-863F-7A956CFF0F2C}"/>
              </a:ext>
            </a:extLst>
          </p:cNvPr>
          <p:cNvPicPr>
            <a:picLocks noChangeAspect="1"/>
          </p:cNvPicPr>
          <p:nvPr/>
        </p:nvPicPr>
        <p:blipFill rotWithShape="1">
          <a:blip r:embed="rId4"/>
          <a:srcRect r="16191"/>
          <a:stretch/>
        </p:blipFill>
        <p:spPr>
          <a:xfrm>
            <a:off x="-145166" y="2005638"/>
            <a:ext cx="12201224" cy="1208830"/>
          </a:xfrm>
          <a:prstGeom prst="rect">
            <a:avLst/>
          </a:prstGeom>
        </p:spPr>
      </p:pic>
      <p:pic>
        <p:nvPicPr>
          <p:cNvPr id="10" name="Picture 9">
            <a:extLst>
              <a:ext uri="{FF2B5EF4-FFF2-40B4-BE49-F238E27FC236}">
                <a16:creationId xmlns:a16="http://schemas.microsoft.com/office/drawing/2014/main" id="{FB1A8C84-7B3E-4F60-A1B5-956B36EAD486}"/>
              </a:ext>
            </a:extLst>
          </p:cNvPr>
          <p:cNvPicPr>
            <a:picLocks noChangeAspect="1"/>
          </p:cNvPicPr>
          <p:nvPr/>
        </p:nvPicPr>
        <p:blipFill>
          <a:blip r:embed="rId5"/>
          <a:stretch>
            <a:fillRect/>
          </a:stretch>
        </p:blipFill>
        <p:spPr>
          <a:xfrm>
            <a:off x="0" y="3182574"/>
            <a:ext cx="12161838" cy="2676067"/>
          </a:xfrm>
          <a:prstGeom prst="rect">
            <a:avLst/>
          </a:prstGeom>
        </p:spPr>
      </p:pic>
      <p:sp>
        <p:nvSpPr>
          <p:cNvPr id="6" name="TextBox 5">
            <a:extLst>
              <a:ext uri="{FF2B5EF4-FFF2-40B4-BE49-F238E27FC236}">
                <a16:creationId xmlns:a16="http://schemas.microsoft.com/office/drawing/2014/main" id="{34189582-163E-44E8-B43D-CE25E72894ED}"/>
              </a:ext>
            </a:extLst>
          </p:cNvPr>
          <p:cNvSpPr txBox="1"/>
          <p:nvPr/>
        </p:nvSpPr>
        <p:spPr>
          <a:xfrm>
            <a:off x="1150086" y="3182575"/>
            <a:ext cx="2435012" cy="1013150"/>
          </a:xfrm>
          <a:prstGeom prst="rect">
            <a:avLst/>
          </a:prstGeom>
          <a:solidFill>
            <a:schemeClr val="bg1"/>
          </a:solidFill>
          <a:effectLst/>
        </p:spPr>
        <p:txBody>
          <a:bodyPr wrap="square" rtlCol="0">
            <a:spAutoFit/>
          </a:bodyPr>
          <a:lstStyle/>
          <a:p>
            <a:pPr defTabSz="912114"/>
            <a:r>
              <a:rPr lang="en-US" sz="1995">
                <a:solidFill>
                  <a:prstClr val="black"/>
                </a:solidFill>
                <a:latin typeface="Calibri" panose="020F0502020204030204"/>
              </a:rPr>
              <a:t>Enhanced testing, contracting tracing, and vaccination</a:t>
            </a:r>
          </a:p>
        </p:txBody>
      </p:sp>
      <p:sp>
        <p:nvSpPr>
          <p:cNvPr id="13" name="TextBox 12">
            <a:extLst>
              <a:ext uri="{FF2B5EF4-FFF2-40B4-BE49-F238E27FC236}">
                <a16:creationId xmlns:a16="http://schemas.microsoft.com/office/drawing/2014/main" id="{317CD3F7-54B5-4D6A-80BD-28424488B95B}"/>
              </a:ext>
            </a:extLst>
          </p:cNvPr>
          <p:cNvSpPr txBox="1"/>
          <p:nvPr/>
        </p:nvSpPr>
        <p:spPr>
          <a:xfrm>
            <a:off x="1154863" y="3189511"/>
            <a:ext cx="2435012" cy="1013150"/>
          </a:xfrm>
          <a:prstGeom prst="rect">
            <a:avLst/>
          </a:prstGeom>
          <a:noFill/>
          <a:effectLst/>
        </p:spPr>
        <p:txBody>
          <a:bodyPr wrap="square" rtlCol="0">
            <a:spAutoFit/>
          </a:bodyPr>
          <a:lstStyle/>
          <a:p>
            <a:pPr defTabSz="912114"/>
            <a:r>
              <a:rPr lang="en-US" sz="1995">
                <a:solidFill>
                  <a:prstClr val="black"/>
                </a:solidFill>
                <a:latin typeface="Calibri" panose="020F0502020204030204"/>
              </a:rPr>
              <a:t>Enhanced testing, contracting tracing, and vaccination</a:t>
            </a:r>
          </a:p>
        </p:txBody>
      </p:sp>
    </p:spTree>
    <p:extLst>
      <p:ext uri="{BB962C8B-B14F-4D97-AF65-F5344CB8AC3E}">
        <p14:creationId xmlns:p14="http://schemas.microsoft.com/office/powerpoint/2010/main" val="3002394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DB15-E7A6-49D0-83A0-CBC3B22CA5D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BFA33DF-E925-464C-8F2B-9EA295913AC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E53B69E-747E-41F2-809B-2117195D5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7" y="-30688"/>
            <a:ext cx="12384370" cy="6880205"/>
          </a:xfrm>
          <a:prstGeom prst="rect">
            <a:avLst/>
          </a:prstGeom>
        </p:spPr>
      </p:pic>
      <p:sp>
        <p:nvSpPr>
          <p:cNvPr id="7" name="TextBox 6">
            <a:extLst>
              <a:ext uri="{FF2B5EF4-FFF2-40B4-BE49-F238E27FC236}">
                <a16:creationId xmlns:a16="http://schemas.microsoft.com/office/drawing/2014/main" id="{E2E92A58-ED0B-48F1-AA42-BD31CC32510B}"/>
              </a:ext>
            </a:extLst>
          </p:cNvPr>
          <p:cNvSpPr txBox="1"/>
          <p:nvPr/>
        </p:nvSpPr>
        <p:spPr>
          <a:xfrm>
            <a:off x="9753139" y="6410094"/>
            <a:ext cx="2408699" cy="368418"/>
          </a:xfrm>
          <a:prstGeom prst="rect">
            <a:avLst/>
          </a:prstGeom>
          <a:noFill/>
        </p:spPr>
        <p:txBody>
          <a:bodyPr wrap="square" rtlCol="0">
            <a:spAutoFit/>
          </a:bodyPr>
          <a:lstStyle/>
          <a:p>
            <a:pPr defTabSz="912114"/>
            <a:r>
              <a:rPr lang="en-US" sz="1795">
                <a:solidFill>
                  <a:prstClr val="white">
                    <a:lumMod val="95000"/>
                  </a:prstClr>
                </a:solidFill>
                <a:latin typeface="Calibri" panose="020F0502020204030204"/>
              </a:rPr>
              <a:t>CALL: 1-855-R3AP-ODA</a:t>
            </a:r>
          </a:p>
        </p:txBody>
      </p:sp>
    </p:spTree>
    <p:extLst>
      <p:ext uri="{BB962C8B-B14F-4D97-AF65-F5344CB8AC3E}">
        <p14:creationId xmlns:p14="http://schemas.microsoft.com/office/powerpoint/2010/main" val="3668437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51DD-3445-46F7-8EAB-D38F947E9F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3BEFE8-9334-442F-B5BA-CC63A7A215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955" y="-308307"/>
            <a:ext cx="12161838" cy="6841034"/>
          </a:xfrm>
        </p:spPr>
      </p:pic>
      <p:sp>
        <p:nvSpPr>
          <p:cNvPr id="7" name="Title 1">
            <a:extLst>
              <a:ext uri="{FF2B5EF4-FFF2-40B4-BE49-F238E27FC236}">
                <a16:creationId xmlns:a16="http://schemas.microsoft.com/office/drawing/2014/main" id="{A198A395-1E90-43EF-907B-4815541FD822}"/>
              </a:ext>
            </a:extLst>
          </p:cNvPr>
          <p:cNvSpPr txBox="1">
            <a:spLocks/>
          </p:cNvSpPr>
          <p:nvPr/>
        </p:nvSpPr>
        <p:spPr>
          <a:xfrm>
            <a:off x="5183346" y="-246602"/>
            <a:ext cx="6876538" cy="1322284"/>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591" b="1">
                <a:solidFill>
                  <a:prstClr val="white">
                    <a:lumMod val="95000"/>
                  </a:prstClr>
                </a:solidFill>
                <a:latin typeface="Univers" panose="020B0503020202020204" pitchFamily="34" charset="0"/>
                <a:cs typeface="Times New Roman" panose="02020603050405020304" pitchFamily="18" charset="0"/>
              </a:rPr>
              <a:t>R³AP Leadership Team</a:t>
            </a:r>
          </a:p>
        </p:txBody>
      </p:sp>
      <p:sp>
        <p:nvSpPr>
          <p:cNvPr id="8" name="Content Placeholder 2">
            <a:extLst>
              <a:ext uri="{FF2B5EF4-FFF2-40B4-BE49-F238E27FC236}">
                <a16:creationId xmlns:a16="http://schemas.microsoft.com/office/drawing/2014/main" id="{06541EC7-C14D-474E-909D-253ED0304967}"/>
              </a:ext>
            </a:extLst>
          </p:cNvPr>
          <p:cNvSpPr txBox="1">
            <a:spLocks/>
          </p:cNvSpPr>
          <p:nvPr/>
        </p:nvSpPr>
        <p:spPr>
          <a:xfrm>
            <a:off x="5761773" y="1374002"/>
            <a:ext cx="5907517" cy="4713504"/>
          </a:xfrm>
          <a:prstGeom prst="rect">
            <a:avLst/>
          </a:prstGeom>
        </p:spPr>
        <p:txBody>
          <a:bodyPr vert="horz" lIns="91214" tIns="45607" rIns="91214" bIns="45607"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lnSpc>
                <a:spcPct val="100000"/>
              </a:lnSpc>
              <a:spcBef>
                <a:spcPts val="0"/>
              </a:spcBef>
              <a:buNone/>
              <a:defRPr/>
            </a:pPr>
            <a:r>
              <a:rPr lang="en-US" sz="1895" b="1">
                <a:solidFill>
                  <a:srgbClr val="F8BF00"/>
                </a:solidFill>
                <a:latin typeface="Univers" panose="020B0503020202020204" pitchFamily="34" charset="0"/>
                <a:cs typeface="Times New Roman" panose="02020603050405020304" pitchFamily="18" charset="0"/>
              </a:rPr>
              <a:t>Chief Operating Officer </a:t>
            </a:r>
          </a:p>
          <a:p>
            <a:pPr marL="0" indent="0" defTabSz="912114">
              <a:lnSpc>
                <a:spcPct val="100000"/>
              </a:lnSpc>
              <a:spcBef>
                <a:spcPts val="0"/>
              </a:spcBef>
              <a:buNone/>
              <a:defRPr/>
            </a:pPr>
            <a:r>
              <a:rPr lang="en-US" sz="1795">
                <a:solidFill>
                  <a:prstClr val="white"/>
                </a:solidFill>
                <a:latin typeface="Univers"/>
                <a:ea typeface="Calibri" panose="020F0502020204030204" pitchFamily="34" charset="0"/>
                <a:cs typeface="Times New Roman"/>
              </a:rPr>
              <a:t>Julie Scholl, RN</a:t>
            </a:r>
            <a:endParaRPr lang="en-US" sz="1795">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defTabSz="912114">
              <a:lnSpc>
                <a:spcPct val="100000"/>
              </a:lnSpc>
              <a:spcBef>
                <a:spcPts val="0"/>
              </a:spcBef>
              <a:buNone/>
              <a:defRPr/>
            </a:pPr>
            <a:r>
              <a:rPr lang="en-US" sz="1795">
                <a:solidFill>
                  <a:prstClr val="white">
                    <a:lumMod val="95000"/>
                  </a:prstClr>
                </a:solidFill>
                <a:latin typeface="Univers" panose="020B0503020202020204" pitchFamily="34" charset="0"/>
                <a:cs typeface="Times New Roman" panose="02020603050405020304" pitchFamily="18" charset="0"/>
              </a:rPr>
              <a:t>Former Director of Nursing</a:t>
            </a:r>
            <a:endParaRPr lang="en-US" sz="1795" b="1">
              <a:solidFill>
                <a:prstClr val="white">
                  <a:lumMod val="95000"/>
                </a:prstClr>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endParaRPr lang="en-US" sz="1895" b="1">
              <a:solidFill>
                <a:srgbClr val="F8BF00"/>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endParaRPr lang="en-US" sz="1795" b="1">
              <a:solidFill>
                <a:srgbClr val="F8BF00"/>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r>
              <a:rPr lang="en-US" sz="1895" b="1">
                <a:solidFill>
                  <a:srgbClr val="F8BF00"/>
                </a:solidFill>
                <a:latin typeface="Univers" panose="020B0503020202020204" pitchFamily="34" charset="0"/>
                <a:ea typeface="Calibri" panose="020F0502020204030204" pitchFamily="34" charset="0"/>
                <a:cs typeface="Times New Roman" panose="02020603050405020304" pitchFamily="18" charset="0"/>
              </a:rPr>
              <a:t>Chief Medical Officers</a:t>
            </a:r>
          </a:p>
          <a:p>
            <a:pPr marL="0" indent="0" defTabSz="912114">
              <a:lnSpc>
                <a:spcPct val="100000"/>
              </a:lnSpc>
              <a:spcBef>
                <a:spcPts val="0"/>
              </a:spcBef>
              <a:buNone/>
              <a:defRPr/>
            </a:pPr>
            <a:r>
              <a:rPr lang="en-US" sz="1795">
                <a:solidFill>
                  <a:prstClr val="white">
                    <a:lumMod val="95000"/>
                  </a:prstClr>
                </a:solidFill>
                <a:latin typeface="Univers" panose="020B0503020202020204" pitchFamily="34" charset="0"/>
                <a:ea typeface="Calibri" panose="020F0502020204030204" pitchFamily="34" charset="0"/>
                <a:cs typeface="Times New Roman" panose="02020603050405020304" pitchFamily="18" charset="0"/>
              </a:rPr>
              <a:t>Jessica Coleman, DO, CMD</a:t>
            </a:r>
          </a:p>
          <a:p>
            <a:pPr marL="0" indent="0" defTabSz="912114">
              <a:lnSpc>
                <a:spcPct val="100000"/>
              </a:lnSpc>
              <a:spcBef>
                <a:spcPts val="0"/>
              </a:spcBef>
              <a:buNone/>
              <a:defRPr/>
            </a:pPr>
            <a:r>
              <a:rPr lang="en-US" sz="1795">
                <a:solidFill>
                  <a:prstClr val="white">
                    <a:lumMod val="95000"/>
                  </a:prstClr>
                </a:solidFill>
                <a:latin typeface="Univers" panose="020B0503020202020204" pitchFamily="34" charset="0"/>
                <a:ea typeface="Calibri" panose="020F0502020204030204" pitchFamily="34" charset="0"/>
                <a:cs typeface="Times New Roman" panose="02020603050405020304" pitchFamily="18" charset="0"/>
              </a:rPr>
              <a:t>Thomas Lehner, MD, CMD</a:t>
            </a:r>
          </a:p>
          <a:p>
            <a:pPr marL="0" indent="0" defTabSz="912114">
              <a:lnSpc>
                <a:spcPct val="100000"/>
              </a:lnSpc>
              <a:spcBef>
                <a:spcPts val="0"/>
              </a:spcBef>
              <a:buNone/>
              <a:defRPr/>
            </a:pPr>
            <a:endParaRPr lang="en-US" sz="1795">
              <a:solidFill>
                <a:prstClr val="white">
                  <a:lumMod val="95000"/>
                </a:prstClr>
              </a:solidFill>
              <a:latin typeface="Univers" panose="020B0503020202020204" pitchFamily="34" charset="0"/>
              <a:ea typeface="Calibri" panose="020F0502020204030204" pitchFamily="34" charset="0"/>
              <a:cs typeface="Times New Roman" panose="02020603050405020304" pitchFamily="18" charset="0"/>
            </a:endParaRPr>
          </a:p>
          <a:p>
            <a:pPr marL="0" indent="0" defTabSz="912114">
              <a:lnSpc>
                <a:spcPct val="100000"/>
              </a:lnSpc>
              <a:spcBef>
                <a:spcPts val="0"/>
              </a:spcBef>
              <a:buNone/>
              <a:defRPr/>
            </a:pPr>
            <a:endParaRPr lang="en-US" sz="1895" b="1">
              <a:solidFill>
                <a:srgbClr val="F8BF00"/>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r>
              <a:rPr lang="en-US" sz="1895" b="1">
                <a:solidFill>
                  <a:srgbClr val="F8BF00"/>
                </a:solidFill>
                <a:latin typeface="Univers" panose="020B0503020202020204" pitchFamily="34" charset="0"/>
                <a:cs typeface="Times New Roman" panose="02020603050405020304" pitchFamily="18" charset="0"/>
              </a:rPr>
              <a:t>Medical Director</a:t>
            </a:r>
          </a:p>
          <a:p>
            <a:pPr marL="0" indent="0" defTabSz="912114">
              <a:lnSpc>
                <a:spcPct val="100000"/>
              </a:lnSpc>
              <a:spcBef>
                <a:spcPts val="0"/>
              </a:spcBef>
              <a:buNone/>
              <a:defRPr/>
            </a:pPr>
            <a:r>
              <a:rPr lang="en-US" sz="1795">
                <a:solidFill>
                  <a:prstClr val="white">
                    <a:lumMod val="95000"/>
                  </a:prstClr>
                </a:solidFill>
                <a:latin typeface="Univers" panose="020B0503020202020204" pitchFamily="34" charset="0"/>
                <a:ea typeface="Calibri" panose="020F0502020204030204" pitchFamily="34" charset="0"/>
                <a:cs typeface="Times New Roman" panose="02020603050405020304" pitchFamily="18" charset="0"/>
              </a:rPr>
              <a:t>John M. Weigand, MD, CMD</a:t>
            </a:r>
          </a:p>
          <a:p>
            <a:pPr marL="0" indent="0" defTabSz="912114">
              <a:lnSpc>
                <a:spcPct val="100000"/>
              </a:lnSpc>
              <a:spcBef>
                <a:spcPts val="0"/>
              </a:spcBef>
              <a:buNone/>
              <a:defRPr/>
            </a:pPr>
            <a:r>
              <a:rPr lang="en-US" sz="1795">
                <a:solidFill>
                  <a:prstClr val="white">
                    <a:lumMod val="95000"/>
                  </a:prstClr>
                </a:solidFill>
                <a:latin typeface="Univers" panose="020B0503020202020204" pitchFamily="34" charset="0"/>
                <a:cs typeface="Times New Roman" panose="02020603050405020304" pitchFamily="18" charset="0"/>
              </a:rPr>
              <a:t>Ohio Department of Aging</a:t>
            </a:r>
          </a:p>
          <a:p>
            <a:pPr marL="0" indent="0" defTabSz="912114">
              <a:lnSpc>
                <a:spcPct val="100000"/>
              </a:lnSpc>
              <a:spcBef>
                <a:spcPts val="0"/>
              </a:spcBef>
              <a:buNone/>
              <a:defRPr/>
            </a:pPr>
            <a:r>
              <a:rPr lang="en-US" sz="1795">
                <a:solidFill>
                  <a:prstClr val="white">
                    <a:lumMod val="95000"/>
                  </a:prstClr>
                </a:solidFill>
                <a:latin typeface="Univers" panose="020B0503020202020204" pitchFamily="34" charset="0"/>
                <a:cs typeface="Times New Roman" panose="02020603050405020304" pitchFamily="18" charset="0"/>
              </a:rPr>
              <a:t>Ohio Department of Health</a:t>
            </a:r>
            <a:endParaRPr lang="en-US" sz="1895">
              <a:solidFill>
                <a:prstClr val="white">
                  <a:lumMod val="95000"/>
                </a:prstClr>
              </a:solidFill>
              <a:latin typeface="Univers" panose="020B0503020202020204" pitchFamily="34" charset="0"/>
              <a:cs typeface="Times New Roman" panose="02020603050405020304" pitchFamily="18" charset="0"/>
            </a:endParaRPr>
          </a:p>
          <a:p>
            <a:pPr marL="0" indent="0" defTabSz="912114">
              <a:lnSpc>
                <a:spcPct val="100000"/>
              </a:lnSpc>
              <a:spcBef>
                <a:spcPts val="0"/>
              </a:spcBef>
              <a:buNone/>
              <a:defRPr/>
            </a:pPr>
            <a:endParaRPr lang="en-US" sz="2793">
              <a:solidFill>
                <a:prstClr val="black"/>
              </a:solidFill>
              <a:latin typeface="Calibri" panose="020F0502020204030204"/>
            </a:endParaRPr>
          </a:p>
          <a:p>
            <a:pPr marL="0" indent="0" defTabSz="912114">
              <a:lnSpc>
                <a:spcPct val="100000"/>
              </a:lnSpc>
              <a:spcBef>
                <a:spcPts val="0"/>
              </a:spcBef>
              <a:buNone/>
              <a:defRPr/>
            </a:pPr>
            <a:r>
              <a:rPr lang="en-US" sz="1895" b="1">
                <a:solidFill>
                  <a:srgbClr val="F8BF00"/>
                </a:solidFill>
                <a:latin typeface="Univers" panose="020B0503020202020204" pitchFamily="34" charset="0"/>
                <a:cs typeface="Times New Roman" panose="02020603050405020304" pitchFamily="18" charset="0"/>
              </a:rPr>
              <a:t>Director</a:t>
            </a:r>
          </a:p>
          <a:p>
            <a:pPr marL="0" indent="0" defTabSz="912114">
              <a:lnSpc>
                <a:spcPct val="100000"/>
              </a:lnSpc>
              <a:spcBef>
                <a:spcPts val="0"/>
              </a:spcBef>
              <a:buNone/>
              <a:defRPr/>
            </a:pPr>
            <a:r>
              <a:rPr lang="en-US" sz="1895">
                <a:solidFill>
                  <a:prstClr val="white">
                    <a:lumMod val="95000"/>
                  </a:prstClr>
                </a:solidFill>
                <a:latin typeface="Univers" panose="020B0503020202020204" pitchFamily="34" charset="0"/>
                <a:ea typeface="Calibri" panose="020F0502020204030204" pitchFamily="34" charset="0"/>
                <a:cs typeface="Times New Roman" panose="02020603050405020304" pitchFamily="18" charset="0"/>
              </a:rPr>
              <a:t>Ursel McElroy</a:t>
            </a:r>
          </a:p>
          <a:p>
            <a:pPr marL="0" indent="0" defTabSz="912114">
              <a:lnSpc>
                <a:spcPct val="100000"/>
              </a:lnSpc>
              <a:spcBef>
                <a:spcPts val="0"/>
              </a:spcBef>
              <a:buNone/>
              <a:defRPr/>
            </a:pPr>
            <a:r>
              <a:rPr lang="en-US" sz="1895">
                <a:solidFill>
                  <a:prstClr val="white">
                    <a:lumMod val="95000"/>
                  </a:prstClr>
                </a:solidFill>
                <a:latin typeface="Univers" panose="020B0503020202020204" pitchFamily="34" charset="0"/>
                <a:cs typeface="Times New Roman" panose="02020603050405020304" pitchFamily="18" charset="0"/>
              </a:rPr>
              <a:t>Ohio Department of Aging</a:t>
            </a:r>
          </a:p>
          <a:p>
            <a:pPr marL="0" indent="0" defTabSz="912114">
              <a:lnSpc>
                <a:spcPct val="100000"/>
              </a:lnSpc>
              <a:spcBef>
                <a:spcPts val="0"/>
              </a:spcBef>
              <a:buNone/>
              <a:defRPr/>
            </a:pPr>
            <a:endParaRPr lang="en-US" sz="2793">
              <a:solidFill>
                <a:prstClr val="black"/>
              </a:solidFill>
              <a:latin typeface="Calibri" panose="020F0502020204030204"/>
            </a:endParaRPr>
          </a:p>
        </p:txBody>
      </p:sp>
      <p:cxnSp>
        <p:nvCxnSpPr>
          <p:cNvPr id="10" name="Straight Connector 9">
            <a:extLst>
              <a:ext uri="{FF2B5EF4-FFF2-40B4-BE49-F238E27FC236}">
                <a16:creationId xmlns:a16="http://schemas.microsoft.com/office/drawing/2014/main" id="{E99D5C95-FBAF-42E5-80F2-27E444D619AD}"/>
              </a:ext>
            </a:extLst>
          </p:cNvPr>
          <p:cNvCxnSpPr/>
          <p:nvPr/>
        </p:nvCxnSpPr>
        <p:spPr>
          <a:xfrm>
            <a:off x="5761772" y="3598087"/>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CBA423-DF65-46D2-8683-E77E0DD8D5C1}"/>
              </a:ext>
            </a:extLst>
          </p:cNvPr>
          <p:cNvCxnSpPr/>
          <p:nvPr/>
        </p:nvCxnSpPr>
        <p:spPr>
          <a:xfrm>
            <a:off x="5761772" y="4903715"/>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D8AC4F-52FD-4FAF-861D-F7AC2C98E29F}"/>
              </a:ext>
            </a:extLst>
          </p:cNvPr>
          <p:cNvCxnSpPr/>
          <p:nvPr/>
        </p:nvCxnSpPr>
        <p:spPr>
          <a:xfrm>
            <a:off x="5761772" y="6025155"/>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ABBE1C-AAC4-4234-AC4C-BE947D7A2FDF}"/>
              </a:ext>
            </a:extLst>
          </p:cNvPr>
          <p:cNvCxnSpPr/>
          <p:nvPr/>
        </p:nvCxnSpPr>
        <p:spPr>
          <a:xfrm>
            <a:off x="5761772" y="2373710"/>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045D53-847C-4E5D-B8D7-EFF2CA411F58}"/>
              </a:ext>
            </a:extLst>
          </p:cNvPr>
          <p:cNvCxnSpPr/>
          <p:nvPr/>
        </p:nvCxnSpPr>
        <p:spPr>
          <a:xfrm>
            <a:off x="5761772" y="1302266"/>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576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51DD-3445-46F7-8EAB-D38F947E9F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3BEFE8-9334-442F-B5BA-CC63A7A215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58" y="136842"/>
            <a:ext cx="12161838" cy="6841034"/>
          </a:xfrm>
        </p:spPr>
      </p:pic>
      <p:sp>
        <p:nvSpPr>
          <p:cNvPr id="7" name="Title 1">
            <a:extLst>
              <a:ext uri="{FF2B5EF4-FFF2-40B4-BE49-F238E27FC236}">
                <a16:creationId xmlns:a16="http://schemas.microsoft.com/office/drawing/2014/main" id="{A198A395-1E90-43EF-907B-4815541FD822}"/>
              </a:ext>
            </a:extLst>
          </p:cNvPr>
          <p:cNvSpPr txBox="1">
            <a:spLocks/>
          </p:cNvSpPr>
          <p:nvPr/>
        </p:nvSpPr>
        <p:spPr>
          <a:xfrm>
            <a:off x="5293894" y="185167"/>
            <a:ext cx="6908901" cy="1322284"/>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591" b="1">
                <a:solidFill>
                  <a:prstClr val="white">
                    <a:lumMod val="95000"/>
                  </a:prstClr>
                </a:solidFill>
                <a:latin typeface="Univers" panose="020B0503020202020204" pitchFamily="34" charset="0"/>
                <a:cs typeface="Times New Roman" panose="02020603050405020304" pitchFamily="18" charset="0"/>
              </a:rPr>
              <a:t>R</a:t>
            </a:r>
            <a:r>
              <a:rPr lang="en-US" sz="3591" b="1" baseline="30000">
                <a:solidFill>
                  <a:prstClr val="white">
                    <a:lumMod val="95000"/>
                  </a:prstClr>
                </a:solidFill>
                <a:latin typeface="Univers" panose="020B0503020202020204" pitchFamily="34" charset="0"/>
                <a:cs typeface="Times New Roman" panose="02020603050405020304" pitchFamily="18" charset="0"/>
              </a:rPr>
              <a:t>3</a:t>
            </a:r>
            <a:r>
              <a:rPr lang="en-US" sz="3591" b="1">
                <a:solidFill>
                  <a:prstClr val="white">
                    <a:lumMod val="95000"/>
                  </a:prstClr>
                </a:solidFill>
                <a:latin typeface="Univers" panose="020B0503020202020204" pitchFamily="34" charset="0"/>
                <a:cs typeface="Times New Roman" panose="02020603050405020304" pitchFamily="18" charset="0"/>
              </a:rPr>
              <a:t>AP Regional Teams</a:t>
            </a:r>
          </a:p>
        </p:txBody>
      </p:sp>
      <p:sp>
        <p:nvSpPr>
          <p:cNvPr id="8" name="Content Placeholder 2">
            <a:extLst>
              <a:ext uri="{FF2B5EF4-FFF2-40B4-BE49-F238E27FC236}">
                <a16:creationId xmlns:a16="http://schemas.microsoft.com/office/drawing/2014/main" id="{06541EC7-C14D-474E-909D-253ED0304967}"/>
              </a:ext>
            </a:extLst>
          </p:cNvPr>
          <p:cNvSpPr txBox="1">
            <a:spLocks/>
          </p:cNvSpPr>
          <p:nvPr/>
        </p:nvSpPr>
        <p:spPr>
          <a:xfrm>
            <a:off x="5794587" y="2051405"/>
            <a:ext cx="5907518" cy="3801315"/>
          </a:xfrm>
          <a:prstGeom prst="rect">
            <a:avLst/>
          </a:prstGeom>
        </p:spPr>
        <p:txBody>
          <a:bodyPr vert="horz" lIns="91214" tIns="45607" rIns="91214" bIns="45607"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2114">
              <a:lnSpc>
                <a:spcPct val="107000"/>
              </a:lnSpc>
              <a:spcBef>
                <a:spcPts val="0"/>
              </a:spcBef>
              <a:buNone/>
              <a:defRPr/>
            </a:pPr>
            <a:r>
              <a:rPr lang="en-US" sz="1795" b="1">
                <a:solidFill>
                  <a:srgbClr val="F6BB00"/>
                </a:solidFill>
                <a:latin typeface="Univers"/>
                <a:ea typeface="Calibri" panose="020F0502020204030204" pitchFamily="34" charset="0"/>
                <a:cs typeface="Times New Roman"/>
              </a:rPr>
              <a:t>Regional Coordinators</a:t>
            </a:r>
          </a:p>
          <a:p>
            <a:pPr marL="0" indent="0" algn="ctr" defTabSz="912114">
              <a:lnSpc>
                <a:spcPct val="107000"/>
              </a:lnSpc>
              <a:spcBef>
                <a:spcPts val="0"/>
              </a:spcBef>
              <a:buNone/>
              <a:defRPr/>
            </a:pPr>
            <a:endParaRPr lang="en-US" sz="798">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596">
                <a:solidFill>
                  <a:srgbClr val="E7E6E6"/>
                </a:solidFill>
                <a:latin typeface="Univers"/>
                <a:ea typeface="Calibri" panose="020F0502020204030204" pitchFamily="34" charset="0"/>
                <a:cs typeface="Times New Roman"/>
              </a:rPr>
              <a:t>              	 </a:t>
            </a:r>
            <a:r>
              <a:rPr lang="en-US" sz="1596">
                <a:solidFill>
                  <a:prstClr val="black"/>
                </a:solidFill>
                <a:latin typeface="Univers"/>
                <a:ea typeface="Calibri" panose="020F0502020204030204" pitchFamily="34" charset="0"/>
                <a:cs typeface="Times New Roman"/>
              </a:rPr>
              <a:t>           </a:t>
            </a:r>
            <a:endParaRPr lang="en-US" sz="1596">
              <a:solidFill>
                <a:prstClr val="black"/>
              </a:solidFill>
              <a:latin typeface="Univers" panose="020B0503020202020204" pitchFamily="34" charset="0"/>
              <a:ea typeface="Calibri" panose="020F0502020204030204" pitchFamily="34" charset="0"/>
              <a:cs typeface="Times New Roman" panose="02020603050405020304" pitchFamily="18" charset="0"/>
            </a:endParaRPr>
          </a:p>
          <a:p>
            <a:pPr marL="0" indent="0" defTabSz="912114">
              <a:lnSpc>
                <a:spcPct val="107000"/>
              </a:lnSpc>
              <a:spcBef>
                <a:spcPts val="0"/>
              </a:spcBef>
              <a:buNone/>
              <a:defRPr/>
            </a:pPr>
            <a:endParaRPr lang="en-US" sz="15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rPr>
              <a:t>Karen Peereboom, CNP – Regions 2 and 5</a:t>
            </a:r>
          </a:p>
          <a:p>
            <a:pPr marL="0" indent="0" algn="ctr" defTabSz="912114">
              <a:lnSpc>
                <a:spcPct val="107000"/>
              </a:lnSpc>
              <a:spcBef>
                <a:spcPts val="0"/>
              </a:spcBef>
              <a:buNone/>
              <a:defRPr/>
            </a:pPr>
            <a:endParaRPr lang="en-US" sz="15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696">
                <a:solidFill>
                  <a:prstClr val="white"/>
                </a:solidFill>
                <a:latin typeface="Univers"/>
                <a:ea typeface="Calibri" panose="020F0502020204030204" pitchFamily="34" charset="0"/>
                <a:cs typeface="Times New Roman"/>
              </a:rPr>
              <a:t>Michael Stacy, CPT – Regions 4 and 8</a:t>
            </a:r>
          </a:p>
          <a:p>
            <a:pPr marL="0" indent="0" algn="ctr" defTabSz="912114">
              <a:lnSpc>
                <a:spcPct val="107000"/>
              </a:lnSpc>
              <a:spcBef>
                <a:spcPts val="0"/>
              </a:spcBef>
              <a:buNone/>
              <a:defRPr/>
            </a:pPr>
            <a:endParaRPr lang="en-US" sz="15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696">
                <a:solidFill>
                  <a:prstClr val="white"/>
                </a:solidFill>
                <a:latin typeface="Univers"/>
                <a:ea typeface="Calibri" panose="020F0502020204030204" pitchFamily="34" charset="0"/>
                <a:cs typeface="Times New Roman"/>
              </a:rPr>
              <a:t>Tim McIntire, PT – Regions 1 and 3</a:t>
            </a:r>
            <a:endPar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defTabSz="912114">
              <a:lnSpc>
                <a:spcPct val="107000"/>
              </a:lnSpc>
              <a:spcBef>
                <a:spcPts val="0"/>
              </a:spcBef>
              <a:buNone/>
              <a:defRPr/>
            </a:pPr>
            <a:endParaRPr lang="en-US" sz="1596">
              <a:solidFill>
                <a:prstClr val="black"/>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596">
                <a:solidFill>
                  <a:prstClr val="black"/>
                </a:solidFill>
                <a:latin typeface="Univers"/>
                <a:ea typeface="Calibri" panose="020F0502020204030204" pitchFamily="34" charset="0"/>
                <a:cs typeface="Times New Roman"/>
              </a:rPr>
              <a:t> </a:t>
            </a:r>
            <a:r>
              <a:rPr lang="en-US" sz="1696">
                <a:solidFill>
                  <a:prstClr val="white"/>
                </a:solidFill>
                <a:latin typeface="Univers"/>
                <a:ea typeface="Calibri" panose="020F0502020204030204" pitchFamily="34" charset="0"/>
                <a:cs typeface="Times New Roman"/>
              </a:rPr>
              <a:t>David Lane, LTCOL – Regions 6 and 7</a:t>
            </a:r>
          </a:p>
          <a:p>
            <a:pPr marL="0" indent="0" defTabSz="912114">
              <a:lnSpc>
                <a:spcPct val="107000"/>
              </a:lnSpc>
              <a:spcBef>
                <a:spcPts val="0"/>
              </a:spcBef>
              <a:buNone/>
              <a:defRPr/>
            </a:pPr>
            <a:endParaRPr lang="en-US" sz="15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596">
                <a:solidFill>
                  <a:prstClr val="white"/>
                </a:solidFill>
                <a:latin typeface="Univers"/>
                <a:ea typeface="Calibri" panose="020F0502020204030204" pitchFamily="34" charset="0"/>
                <a:cs typeface="Times New Roman"/>
              </a:rPr>
              <a:t>              </a:t>
            </a:r>
            <a:r>
              <a:rPr lang="en-US" sz="1596">
                <a:solidFill>
                  <a:prstClr val="black"/>
                </a:solidFill>
                <a:latin typeface="Univers"/>
                <a:ea typeface="Calibri" panose="020F0502020204030204" pitchFamily="34" charset="0"/>
                <a:cs typeface="Times New Roman"/>
              </a:rPr>
              <a:t>           </a:t>
            </a:r>
            <a:endParaRPr lang="en-US" sz="1596">
              <a:solidFill>
                <a:prstClr val="black"/>
              </a:solidFill>
              <a:latin typeface="Univers" panose="020B0503020202020204" pitchFamily="34" charset="0"/>
              <a:ea typeface="Calibri" panose="020F0502020204030204" pitchFamily="34" charset="0"/>
              <a:cs typeface="Times New Roman" panose="02020603050405020304" pitchFamily="18" charset="0"/>
            </a:endParaRPr>
          </a:p>
          <a:p>
            <a:pPr marL="0" indent="0" defTabSz="912114">
              <a:lnSpc>
                <a:spcPct val="107000"/>
              </a:lnSpc>
              <a:spcBef>
                <a:spcPts val="0"/>
              </a:spcBef>
              <a:buNone/>
              <a:defRPr/>
            </a:pPr>
            <a:endParaRPr lang="en-US" sz="15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596">
                <a:solidFill>
                  <a:prstClr val="black"/>
                </a:solidFill>
                <a:latin typeface="Univers"/>
                <a:ea typeface="Calibri" panose="020F0502020204030204" pitchFamily="34" charset="0"/>
                <a:cs typeface="Times New Roman"/>
              </a:rPr>
              <a:t> </a:t>
            </a:r>
            <a:endParaRPr lang="en-US" sz="1596">
              <a:solidFill>
                <a:prstClr val="white"/>
              </a:solidFill>
              <a:latin typeface="Univers"/>
              <a:ea typeface="Calibri" panose="020F0502020204030204" pitchFamily="34" charset="0"/>
              <a:cs typeface="Times New Roman"/>
            </a:endParaRPr>
          </a:p>
          <a:p>
            <a:pPr marL="0" indent="0" defTabSz="912114">
              <a:lnSpc>
                <a:spcPct val="107000"/>
              </a:lnSpc>
              <a:spcBef>
                <a:spcPts val="0"/>
              </a:spcBef>
              <a:buNone/>
              <a:defRPr/>
            </a:pPr>
            <a:endParaRPr lang="en-US" sz="15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defTabSz="912114">
              <a:lnSpc>
                <a:spcPct val="107000"/>
              </a:lnSpc>
              <a:spcBef>
                <a:spcPts val="0"/>
              </a:spcBef>
              <a:buNone/>
              <a:defRPr/>
            </a:pPr>
            <a:endParaRPr lang="en-US" sz="1596">
              <a:solidFill>
                <a:prstClr val="white"/>
              </a:solidFill>
              <a:latin typeface="Univers" panose="020B0503020202020204" pitchFamily="34" charset="0"/>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540691A-0C70-4B81-A37C-988E156BA91B}"/>
              </a:ext>
            </a:extLst>
          </p:cNvPr>
          <p:cNvCxnSpPr/>
          <p:nvPr/>
        </p:nvCxnSpPr>
        <p:spPr>
          <a:xfrm>
            <a:off x="5794587" y="3322497"/>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6FBD4A-38CE-4420-B8D6-58BA1F258DCF}"/>
              </a:ext>
            </a:extLst>
          </p:cNvPr>
          <p:cNvCxnSpPr/>
          <p:nvPr/>
        </p:nvCxnSpPr>
        <p:spPr>
          <a:xfrm>
            <a:off x="5794587" y="2817903"/>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D3AAF4-41D5-417D-84DA-6F8CE280A415}"/>
              </a:ext>
            </a:extLst>
          </p:cNvPr>
          <p:cNvCxnSpPr/>
          <p:nvPr/>
        </p:nvCxnSpPr>
        <p:spPr>
          <a:xfrm>
            <a:off x="5794587" y="3776174"/>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132A9-357B-487D-8D91-8B87F9357636}"/>
              </a:ext>
            </a:extLst>
          </p:cNvPr>
          <p:cNvCxnSpPr/>
          <p:nvPr/>
        </p:nvCxnSpPr>
        <p:spPr>
          <a:xfrm>
            <a:off x="5794587" y="4261945"/>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31A2EA-5498-4150-8B9D-4A8D6752C9DF}"/>
              </a:ext>
            </a:extLst>
          </p:cNvPr>
          <p:cNvCxnSpPr/>
          <p:nvPr/>
        </p:nvCxnSpPr>
        <p:spPr>
          <a:xfrm>
            <a:off x="5794587" y="4768328"/>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DC21A7B-B8F7-41B2-B4B5-8A02DF860C80}"/>
              </a:ext>
            </a:extLst>
          </p:cNvPr>
          <p:cNvSpPr txBox="1"/>
          <p:nvPr/>
        </p:nvSpPr>
        <p:spPr>
          <a:xfrm>
            <a:off x="10733744" y="6457383"/>
            <a:ext cx="1428094" cy="368418"/>
          </a:xfrm>
          <a:prstGeom prst="rect">
            <a:avLst/>
          </a:prstGeom>
          <a:noFill/>
        </p:spPr>
        <p:txBody>
          <a:bodyPr wrap="square" lIns="91214" tIns="45607" rIns="91214" bIns="45607" rtlCol="0" anchor="t">
            <a:spAutoFit/>
          </a:bodyPr>
          <a:lstStyle/>
          <a:p>
            <a:pPr defTabSz="912114"/>
            <a:endParaRPr lang="en-US" sz="1795">
              <a:solidFill>
                <a:prstClr val="white"/>
              </a:solidFill>
              <a:latin typeface="Calibri" panose="020F0502020204030204"/>
              <a:cs typeface="Calibri"/>
            </a:endParaRPr>
          </a:p>
        </p:txBody>
      </p:sp>
    </p:spTree>
    <p:extLst>
      <p:ext uri="{BB962C8B-B14F-4D97-AF65-F5344CB8AC3E}">
        <p14:creationId xmlns:p14="http://schemas.microsoft.com/office/powerpoint/2010/main" val="2133245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3BEFE8-9334-442F-B5BA-CC63A7A215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5" y="-410809"/>
            <a:ext cx="12279263" cy="6955914"/>
          </a:xfrm>
          <a:solidFill>
            <a:srgbClr val="081C35"/>
          </a:solidFill>
        </p:spPr>
      </p:pic>
      <p:sp>
        <p:nvSpPr>
          <p:cNvPr id="7" name="Title 1">
            <a:extLst>
              <a:ext uri="{FF2B5EF4-FFF2-40B4-BE49-F238E27FC236}">
                <a16:creationId xmlns:a16="http://schemas.microsoft.com/office/drawing/2014/main" id="{A198A395-1E90-43EF-907B-4815541FD822}"/>
              </a:ext>
            </a:extLst>
          </p:cNvPr>
          <p:cNvSpPr txBox="1">
            <a:spLocks/>
          </p:cNvSpPr>
          <p:nvPr/>
        </p:nvSpPr>
        <p:spPr>
          <a:xfrm>
            <a:off x="5385436" y="89245"/>
            <a:ext cx="6908901" cy="1322284"/>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591" b="1">
                <a:solidFill>
                  <a:prstClr val="white">
                    <a:lumMod val="95000"/>
                  </a:prstClr>
                </a:solidFill>
                <a:latin typeface="Univers" panose="020B0503020202020204" pitchFamily="34" charset="0"/>
                <a:cs typeface="Times New Roman" panose="02020603050405020304" pitchFamily="18" charset="0"/>
              </a:rPr>
              <a:t>R</a:t>
            </a:r>
            <a:r>
              <a:rPr lang="en-US" sz="3591" b="1" baseline="30000">
                <a:solidFill>
                  <a:prstClr val="white">
                    <a:lumMod val="95000"/>
                  </a:prstClr>
                </a:solidFill>
                <a:latin typeface="Univers" panose="020B0503020202020204" pitchFamily="34" charset="0"/>
                <a:cs typeface="Times New Roman" panose="02020603050405020304" pitchFamily="18" charset="0"/>
              </a:rPr>
              <a:t>3</a:t>
            </a:r>
            <a:r>
              <a:rPr lang="en-US" sz="3591" b="1">
                <a:solidFill>
                  <a:prstClr val="white">
                    <a:lumMod val="95000"/>
                  </a:prstClr>
                </a:solidFill>
                <a:latin typeface="Univers" panose="020B0503020202020204" pitchFamily="34" charset="0"/>
                <a:cs typeface="Times New Roman" panose="02020603050405020304" pitchFamily="18" charset="0"/>
              </a:rPr>
              <a:t>AP Regional Teams</a:t>
            </a:r>
          </a:p>
        </p:txBody>
      </p:sp>
      <p:cxnSp>
        <p:nvCxnSpPr>
          <p:cNvPr id="20" name="Straight Connector 19">
            <a:extLst>
              <a:ext uri="{FF2B5EF4-FFF2-40B4-BE49-F238E27FC236}">
                <a16:creationId xmlns:a16="http://schemas.microsoft.com/office/drawing/2014/main" id="{DBA95352-B6A2-46E8-80C7-FADEFF05756F}"/>
              </a:ext>
            </a:extLst>
          </p:cNvPr>
          <p:cNvCxnSpPr/>
          <p:nvPr/>
        </p:nvCxnSpPr>
        <p:spPr>
          <a:xfrm>
            <a:off x="5843340" y="2198367"/>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AE5B99-82F0-4BFD-82CE-E8E49DE78AA4}"/>
              </a:ext>
            </a:extLst>
          </p:cNvPr>
          <p:cNvCxnSpPr/>
          <p:nvPr/>
        </p:nvCxnSpPr>
        <p:spPr>
          <a:xfrm>
            <a:off x="5843340" y="2779669"/>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5606A7-8028-44E1-84D4-2D7F2215CD13}"/>
              </a:ext>
            </a:extLst>
          </p:cNvPr>
          <p:cNvCxnSpPr/>
          <p:nvPr/>
        </p:nvCxnSpPr>
        <p:spPr>
          <a:xfrm>
            <a:off x="5843340" y="3328299"/>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57678A-294D-4D23-9974-9B0B575F698A}"/>
              </a:ext>
            </a:extLst>
          </p:cNvPr>
          <p:cNvCxnSpPr/>
          <p:nvPr/>
        </p:nvCxnSpPr>
        <p:spPr>
          <a:xfrm>
            <a:off x="5886128" y="3885073"/>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FD7AABC-9AA4-4398-A159-9E2BAD558B75}"/>
              </a:ext>
            </a:extLst>
          </p:cNvPr>
          <p:cNvCxnSpPr/>
          <p:nvPr/>
        </p:nvCxnSpPr>
        <p:spPr>
          <a:xfrm>
            <a:off x="5886128" y="4444232"/>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67E2E9-245B-4CB7-AA49-72652CD03117}"/>
              </a:ext>
            </a:extLst>
          </p:cNvPr>
          <p:cNvCxnSpPr/>
          <p:nvPr/>
        </p:nvCxnSpPr>
        <p:spPr>
          <a:xfrm>
            <a:off x="5886128" y="4987269"/>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4D327C6-A47C-4266-A7C5-1CC2F34E7E3B}"/>
              </a:ext>
            </a:extLst>
          </p:cNvPr>
          <p:cNvCxnSpPr/>
          <p:nvPr/>
        </p:nvCxnSpPr>
        <p:spPr>
          <a:xfrm>
            <a:off x="5886128" y="5568572"/>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CC461DB-BFBE-4C68-A79B-74B71C7C4367}"/>
              </a:ext>
            </a:extLst>
          </p:cNvPr>
          <p:cNvCxnSpPr/>
          <p:nvPr/>
        </p:nvCxnSpPr>
        <p:spPr>
          <a:xfrm>
            <a:off x="5886128" y="6128189"/>
            <a:ext cx="59075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06541EC7-C14D-474E-909D-253ED0304967}"/>
              </a:ext>
            </a:extLst>
          </p:cNvPr>
          <p:cNvSpPr txBox="1">
            <a:spLocks/>
          </p:cNvSpPr>
          <p:nvPr/>
        </p:nvSpPr>
        <p:spPr>
          <a:xfrm>
            <a:off x="5843340" y="1361240"/>
            <a:ext cx="5950305" cy="4666261"/>
          </a:xfrm>
          <a:prstGeom prst="rect">
            <a:avLst/>
          </a:prstGeom>
          <a:noFill/>
        </p:spPr>
        <p:txBody>
          <a:bodyPr vert="horz" lIns="91214" tIns="45607" rIns="91214" bIns="45607"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2114">
              <a:lnSpc>
                <a:spcPct val="117000"/>
              </a:lnSpc>
              <a:spcBef>
                <a:spcPts val="0"/>
              </a:spcBef>
              <a:buNone/>
              <a:defRPr/>
            </a:pPr>
            <a:r>
              <a:rPr lang="en-US" sz="1795" b="1">
                <a:solidFill>
                  <a:srgbClr val="F6BB00"/>
                </a:solidFill>
                <a:latin typeface="Univers" panose="020B0503020202020204" pitchFamily="34" charset="0"/>
                <a:ea typeface="Calibri" panose="020F0502020204030204" pitchFamily="34" charset="0"/>
                <a:cs typeface="Times New Roman" panose="02020603050405020304" pitchFamily="18" charset="0"/>
              </a:rPr>
              <a:t>Regional Medical Directors</a:t>
            </a:r>
          </a:p>
          <a:p>
            <a:pPr marL="0" indent="0" algn="ctr" defTabSz="912114">
              <a:lnSpc>
                <a:spcPct val="117000"/>
              </a:lnSpc>
              <a:spcBef>
                <a:spcPts val="0"/>
              </a:spcBef>
              <a:buNone/>
              <a:defRPr/>
            </a:pPr>
            <a:endParaRPr lang="en-US" sz="798">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228029" indent="-228029" algn="ctr" defTabSz="912114">
              <a:lnSpc>
                <a:spcPct val="107000"/>
              </a:lnSpc>
              <a:spcBef>
                <a:spcPts val="0"/>
              </a:spcBef>
              <a:buNone/>
              <a:defRPr/>
            </a:pPr>
            <a:endParaRPr lang="en-US" sz="1596">
              <a:solidFill>
                <a:prstClr val="white"/>
              </a:solidFill>
              <a:latin typeface="Univers" panose="020B0503020202020204" pitchFamily="34" charset="0"/>
              <a:cs typeface="Times New Roman" panose="02020603050405020304" pitchFamily="18" charset="0"/>
            </a:endParaRPr>
          </a:p>
          <a:p>
            <a:pPr marL="0" indent="0" algn="ctr" defTabSz="912114">
              <a:lnSpc>
                <a:spcPct val="107000"/>
              </a:lnSpc>
              <a:spcBef>
                <a:spcPts val="0"/>
              </a:spcBef>
              <a:buNone/>
              <a:defRPr/>
            </a:pPr>
            <a:endParaRPr lang="en-US" sz="1596">
              <a:solidFill>
                <a:prstClr val="white"/>
              </a:solidFill>
              <a:latin typeface="Univers" panose="020B0503020202020204" pitchFamily="34" charset="0"/>
              <a:cs typeface="Times New Roman" panose="02020603050405020304" pitchFamily="18" charset="0"/>
            </a:endParaRPr>
          </a:p>
          <a:p>
            <a:pPr marL="228029" indent="-228029" algn="ctr" defTabSz="912114">
              <a:lnSpc>
                <a:spcPct val="107000"/>
              </a:lnSpc>
              <a:spcBef>
                <a:spcPts val="0"/>
              </a:spcBef>
              <a:buNone/>
              <a:defRPr/>
            </a:pPr>
            <a:r>
              <a:rPr lang="en-US" sz="1696">
                <a:solidFill>
                  <a:prstClr val="white"/>
                </a:solidFill>
                <a:latin typeface="Univers" panose="020B0503020202020204" pitchFamily="34" charset="0"/>
                <a:cs typeface="Times New Roman" panose="02020603050405020304" pitchFamily="18" charset="0"/>
              </a:rPr>
              <a:t>Thomas Lehner, MD, FAAFP, CMD</a:t>
            </a:r>
          </a:p>
          <a:p>
            <a:pPr marL="228029" indent="-228029" algn="ctr" defTabSz="912114">
              <a:lnSpc>
                <a:spcPct val="107000"/>
              </a:lnSpc>
              <a:spcBef>
                <a:spcPts val="0"/>
              </a:spcBef>
              <a:buNone/>
              <a:defRPr/>
            </a:pPr>
            <a:endPar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228029" indent="-228029" algn="ctr" defTabSz="912114">
              <a:lnSpc>
                <a:spcPct val="107000"/>
              </a:lnSpc>
              <a:spcBef>
                <a:spcPts val="0"/>
              </a:spcBef>
              <a:buNone/>
              <a:defRPr/>
            </a:pPr>
            <a:r>
              <a:rPr lang="en-US" sz="1696">
                <a:solidFill>
                  <a:prstClr val="white"/>
                </a:solidFill>
                <a:latin typeface="Univers" panose="020B0503020202020204" pitchFamily="34" charset="0"/>
                <a:cs typeface="Times New Roman" panose="02020603050405020304" pitchFamily="18" charset="0"/>
              </a:rPr>
              <a:t>Jessica Coleman, DO, CMD</a:t>
            </a:r>
          </a:p>
          <a:p>
            <a:pPr marL="0" indent="0" algn="ctr" defTabSz="912114">
              <a:lnSpc>
                <a:spcPct val="107000"/>
              </a:lnSpc>
              <a:spcBef>
                <a:spcPts val="0"/>
              </a:spcBef>
              <a:buNone/>
              <a:defRPr/>
            </a:pPr>
            <a:r>
              <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rPr>
              <a:t> </a:t>
            </a:r>
          </a:p>
          <a:p>
            <a:pPr marL="0" indent="0" algn="ctr" defTabSz="912114">
              <a:lnSpc>
                <a:spcPct val="107000"/>
              </a:lnSpc>
              <a:spcBef>
                <a:spcPts val="0"/>
              </a:spcBef>
              <a:buNone/>
              <a:defRPr/>
            </a:pPr>
            <a:r>
              <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rPr>
              <a:t>Todd Sobol, MD, CMD, FACP</a:t>
            </a:r>
          </a:p>
          <a:p>
            <a:pPr marL="0" indent="0" algn="ctr" defTabSz="912114">
              <a:lnSpc>
                <a:spcPct val="107000"/>
              </a:lnSpc>
              <a:spcBef>
                <a:spcPts val="0"/>
              </a:spcBef>
              <a:buNone/>
              <a:defRPr/>
            </a:pPr>
            <a:endPar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rPr>
              <a:t>Stuart Kanter, DO</a:t>
            </a:r>
          </a:p>
          <a:p>
            <a:pPr marL="0" indent="0" algn="ctr" defTabSz="912114">
              <a:lnSpc>
                <a:spcPct val="107000"/>
              </a:lnSpc>
              <a:spcBef>
                <a:spcPts val="0"/>
              </a:spcBef>
              <a:buNone/>
              <a:defRPr/>
            </a:pPr>
            <a:endPar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rPr>
              <a:t> Brian McClain, MD</a:t>
            </a:r>
          </a:p>
          <a:p>
            <a:pPr marL="0" indent="0" algn="ctr" defTabSz="912114">
              <a:lnSpc>
                <a:spcPct val="107000"/>
              </a:lnSpc>
              <a:spcBef>
                <a:spcPts val="0"/>
              </a:spcBef>
              <a:buNone/>
              <a:defRPr/>
            </a:pPr>
            <a:endPar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rPr>
              <a:t>Richard Shonk, MD, PhD, CPE</a:t>
            </a:r>
          </a:p>
          <a:p>
            <a:pPr marL="0" indent="0" algn="ctr" defTabSz="912114">
              <a:lnSpc>
                <a:spcPct val="107000"/>
              </a:lnSpc>
              <a:spcBef>
                <a:spcPts val="0"/>
              </a:spcBef>
              <a:buNone/>
              <a:defRPr/>
            </a:pPr>
            <a:endPar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endParaRPr>
          </a:p>
          <a:p>
            <a:pPr marL="0" indent="0" algn="ctr" defTabSz="912114">
              <a:lnSpc>
                <a:spcPct val="107000"/>
              </a:lnSpc>
              <a:spcBef>
                <a:spcPts val="0"/>
              </a:spcBef>
              <a:buNone/>
              <a:defRPr/>
            </a:pPr>
            <a:r>
              <a:rPr lang="en-US" sz="1696">
                <a:solidFill>
                  <a:prstClr val="white"/>
                </a:solidFill>
                <a:latin typeface="Univers" panose="020B0503020202020204" pitchFamily="34" charset="0"/>
                <a:ea typeface="Calibri" panose="020F0502020204030204" pitchFamily="34" charset="0"/>
                <a:cs typeface="Times New Roman" panose="02020603050405020304" pitchFamily="18" charset="0"/>
              </a:rPr>
              <a:t>Marla Haller, DO, FAPWCA, CMD</a:t>
            </a:r>
          </a:p>
        </p:txBody>
      </p:sp>
      <p:sp>
        <p:nvSpPr>
          <p:cNvPr id="15" name="TextBox 14">
            <a:extLst>
              <a:ext uri="{FF2B5EF4-FFF2-40B4-BE49-F238E27FC236}">
                <a16:creationId xmlns:a16="http://schemas.microsoft.com/office/drawing/2014/main" id="{26E95F1F-3ADA-4611-8B6C-4427BA7B7BA1}"/>
              </a:ext>
            </a:extLst>
          </p:cNvPr>
          <p:cNvSpPr txBox="1"/>
          <p:nvPr/>
        </p:nvSpPr>
        <p:spPr>
          <a:xfrm>
            <a:off x="9798654" y="6449782"/>
            <a:ext cx="2408699" cy="368418"/>
          </a:xfrm>
          <a:prstGeom prst="rect">
            <a:avLst/>
          </a:prstGeom>
          <a:noFill/>
        </p:spPr>
        <p:txBody>
          <a:bodyPr wrap="square" rtlCol="0">
            <a:spAutoFit/>
          </a:bodyPr>
          <a:lstStyle/>
          <a:p>
            <a:pPr defTabSz="912114"/>
            <a:r>
              <a:rPr lang="en-US" sz="1795">
                <a:solidFill>
                  <a:prstClr val="white">
                    <a:lumMod val="95000"/>
                  </a:prstClr>
                </a:solidFill>
                <a:latin typeface="Calibri" panose="020F0502020204030204"/>
              </a:rPr>
              <a:t>CALL: 1-855-R3AP-ODA</a:t>
            </a:r>
          </a:p>
        </p:txBody>
      </p:sp>
    </p:spTree>
    <p:extLst>
      <p:ext uri="{BB962C8B-B14F-4D97-AF65-F5344CB8AC3E}">
        <p14:creationId xmlns:p14="http://schemas.microsoft.com/office/powerpoint/2010/main" val="88304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51DD-3445-46F7-8EAB-D38F947E9F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3BEFE8-9334-442F-B5BA-CC63A7A215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484"/>
            <a:ext cx="12161838" cy="6952191"/>
          </a:xfrm>
        </p:spPr>
      </p:pic>
      <p:sp>
        <p:nvSpPr>
          <p:cNvPr id="7" name="Title 1">
            <a:extLst>
              <a:ext uri="{FF2B5EF4-FFF2-40B4-BE49-F238E27FC236}">
                <a16:creationId xmlns:a16="http://schemas.microsoft.com/office/drawing/2014/main" id="{A198A395-1E90-43EF-907B-4815541FD822}"/>
              </a:ext>
            </a:extLst>
          </p:cNvPr>
          <p:cNvSpPr txBox="1">
            <a:spLocks/>
          </p:cNvSpPr>
          <p:nvPr/>
        </p:nvSpPr>
        <p:spPr>
          <a:xfrm>
            <a:off x="5891667" y="-210465"/>
            <a:ext cx="5646228" cy="1322284"/>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591" b="1">
                <a:solidFill>
                  <a:prstClr val="white">
                    <a:lumMod val="95000"/>
                  </a:prstClr>
                </a:solidFill>
                <a:latin typeface="Univers" panose="020B0503020202020204" pitchFamily="34" charset="0"/>
                <a:cs typeface="Times New Roman" panose="02020603050405020304" pitchFamily="18" charset="0"/>
              </a:rPr>
              <a:t>R</a:t>
            </a:r>
            <a:r>
              <a:rPr lang="en-US" sz="3591" b="1" baseline="30000">
                <a:solidFill>
                  <a:prstClr val="white">
                    <a:lumMod val="95000"/>
                  </a:prstClr>
                </a:solidFill>
                <a:latin typeface="Univers" panose="020B0503020202020204" pitchFamily="34" charset="0"/>
                <a:cs typeface="Times New Roman" panose="02020603050405020304" pitchFamily="18" charset="0"/>
              </a:rPr>
              <a:t>3</a:t>
            </a:r>
            <a:r>
              <a:rPr lang="en-US" sz="3591" b="1">
                <a:solidFill>
                  <a:prstClr val="white">
                    <a:lumMod val="95000"/>
                  </a:prstClr>
                </a:solidFill>
                <a:latin typeface="Univers" panose="020B0503020202020204" pitchFamily="34" charset="0"/>
                <a:cs typeface="Times New Roman" panose="02020603050405020304" pitchFamily="18" charset="0"/>
              </a:rPr>
              <a:t>AP Regional Teams</a:t>
            </a:r>
          </a:p>
        </p:txBody>
      </p:sp>
      <p:sp>
        <p:nvSpPr>
          <p:cNvPr id="8" name="Content Placeholder 2">
            <a:extLst>
              <a:ext uri="{FF2B5EF4-FFF2-40B4-BE49-F238E27FC236}">
                <a16:creationId xmlns:a16="http://schemas.microsoft.com/office/drawing/2014/main" id="{06541EC7-C14D-474E-909D-253ED0304967}"/>
              </a:ext>
            </a:extLst>
          </p:cNvPr>
          <p:cNvSpPr txBox="1">
            <a:spLocks/>
          </p:cNvSpPr>
          <p:nvPr/>
        </p:nvSpPr>
        <p:spPr>
          <a:xfrm>
            <a:off x="5594578" y="853860"/>
            <a:ext cx="6386778" cy="5051684"/>
          </a:xfrm>
          <a:prstGeom prst="rect">
            <a:avLst/>
          </a:prstGeom>
        </p:spPr>
        <p:txBody>
          <a:bodyPr vert="horz" lIns="91214" tIns="45607" rIns="91214" bIns="45607"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lnSpc>
                <a:spcPct val="107000"/>
              </a:lnSpc>
              <a:spcBef>
                <a:spcPts val="0"/>
              </a:spcBef>
              <a:spcAft>
                <a:spcPts val="798"/>
              </a:spcAft>
              <a:buNone/>
              <a:defRPr/>
            </a:pPr>
            <a:endParaRPr lang="en-US" sz="798" b="1">
              <a:solidFill>
                <a:srgbClr val="F6BB00"/>
              </a:solidFill>
              <a:latin typeface="Univers" panose="020B0503020202020204" pitchFamily="34" charset="0"/>
              <a:cs typeface="Times New Roman" panose="02020603050405020304" pitchFamily="18" charset="0"/>
            </a:endParaRPr>
          </a:p>
          <a:p>
            <a:pPr marL="0" indent="0" defTabSz="912114">
              <a:lnSpc>
                <a:spcPct val="107000"/>
              </a:lnSpc>
              <a:spcBef>
                <a:spcPts val="0"/>
              </a:spcBef>
              <a:spcAft>
                <a:spcPts val="798"/>
              </a:spcAft>
              <a:buNone/>
              <a:defRPr/>
            </a:pPr>
            <a:r>
              <a:rPr lang="en-US" sz="1795" b="1">
                <a:solidFill>
                  <a:srgbClr val="F6BB00"/>
                </a:solidFill>
                <a:latin typeface="Univers"/>
                <a:cs typeface="Times New Roman"/>
              </a:rPr>
              <a:t>Call Center Support Staff </a:t>
            </a:r>
            <a:endParaRPr lang="en-US" sz="1795" b="1">
              <a:solidFill>
                <a:srgbClr val="F6BB00"/>
              </a:solidFill>
              <a:latin typeface="Univers" panose="020B0503020202020204" pitchFamily="34" charset="0"/>
              <a:cs typeface="Times New Roman" panose="02020603050405020304" pitchFamily="18" charset="0"/>
            </a:endParaRPr>
          </a:p>
          <a:p>
            <a:pPr marL="0" indent="0" defTabSz="912114">
              <a:lnSpc>
                <a:spcPct val="107000"/>
              </a:lnSpc>
              <a:spcBef>
                <a:spcPts val="0"/>
              </a:spcBef>
              <a:spcAft>
                <a:spcPts val="798"/>
              </a:spcAft>
              <a:buNone/>
              <a:defRPr/>
            </a:pPr>
            <a:r>
              <a:rPr lang="en-US" sz="1596">
                <a:solidFill>
                  <a:prstClr val="white"/>
                </a:solidFill>
                <a:latin typeface="Univers"/>
                <a:ea typeface="Calibri" panose="020F0502020204030204" pitchFamily="34" charset="0"/>
                <a:cs typeface="Times New Roman"/>
              </a:rPr>
              <a:t>Responds to inquiries to the statewide Regional Rapid Response Hotline, conducts initial assessments, and coordinates support</a:t>
            </a:r>
          </a:p>
          <a:p>
            <a:pPr marL="0" indent="0" defTabSz="912114">
              <a:lnSpc>
                <a:spcPct val="107000"/>
              </a:lnSpc>
              <a:spcBef>
                <a:spcPts val="0"/>
              </a:spcBef>
              <a:spcAft>
                <a:spcPts val="798"/>
              </a:spcAft>
              <a:buNone/>
              <a:defRPr/>
            </a:pPr>
            <a:endParaRPr lang="en-US" sz="798" b="1">
              <a:solidFill>
                <a:srgbClr val="F6BB00"/>
              </a:solidFill>
              <a:latin typeface="Univers" panose="020B050302020202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5CBA423-DF65-46D2-8683-E77E0DD8D5C1}"/>
              </a:ext>
            </a:extLst>
          </p:cNvPr>
          <p:cNvCxnSpPr>
            <a:cxnSpLocks/>
          </p:cNvCxnSpPr>
          <p:nvPr/>
        </p:nvCxnSpPr>
        <p:spPr>
          <a:xfrm>
            <a:off x="5605439" y="2174507"/>
            <a:ext cx="6368671" cy="100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616A6FA-CEE0-49EE-9D93-FDB63F40BE78}"/>
              </a:ext>
            </a:extLst>
          </p:cNvPr>
          <p:cNvSpPr/>
          <p:nvPr/>
        </p:nvSpPr>
        <p:spPr>
          <a:xfrm>
            <a:off x="5697701" y="3578686"/>
            <a:ext cx="6080919" cy="369634"/>
          </a:xfrm>
          <a:prstGeom prst="rect">
            <a:avLst/>
          </a:prstGeom>
        </p:spPr>
        <p:txBody>
          <a:bodyPr lIns="91214" tIns="45607" rIns="91214" bIns="45607" anchor="t">
            <a:spAutoFit/>
          </a:bodyPr>
          <a:lstStyle/>
          <a:p>
            <a:pPr defTabSz="912114">
              <a:lnSpc>
                <a:spcPct val="107000"/>
              </a:lnSpc>
              <a:spcAft>
                <a:spcPts val="798"/>
              </a:spcAft>
              <a:defRPr/>
            </a:pPr>
            <a:endParaRPr lang="en-US" sz="1795" b="1">
              <a:solidFill>
                <a:srgbClr val="F6BB00"/>
              </a:solidFill>
              <a:latin typeface="Univers" panose="020B0503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21061F6-4326-43FA-979B-B5789523083C}"/>
              </a:ext>
            </a:extLst>
          </p:cNvPr>
          <p:cNvSpPr/>
          <p:nvPr/>
        </p:nvSpPr>
        <p:spPr>
          <a:xfrm>
            <a:off x="5605440" y="5072777"/>
            <a:ext cx="6375919" cy="1748835"/>
          </a:xfrm>
          <a:prstGeom prst="rect">
            <a:avLst/>
          </a:prstGeom>
        </p:spPr>
        <p:txBody>
          <a:bodyPr wrap="square" lIns="91214" tIns="45607" rIns="91214" bIns="45607" anchor="t">
            <a:spAutoFit/>
          </a:bodyPr>
          <a:lstStyle/>
          <a:p>
            <a:pPr defTabSz="912114">
              <a:lnSpc>
                <a:spcPct val="107000"/>
              </a:lnSpc>
              <a:spcAft>
                <a:spcPts val="798"/>
              </a:spcAft>
              <a:defRPr/>
            </a:pPr>
            <a:r>
              <a:rPr lang="en-US" sz="1795" b="1">
                <a:solidFill>
                  <a:srgbClr val="F6BB00"/>
                </a:solidFill>
                <a:latin typeface="Univers" panose="020B0503020202020204" pitchFamily="34" charset="0"/>
                <a:ea typeface="+mn-lt"/>
                <a:cs typeface="Calibri" panose="020F0502020204030204"/>
              </a:rPr>
              <a:t>Clinical Advisory Group</a:t>
            </a:r>
            <a:endParaRPr lang="en-US" sz="1795">
              <a:solidFill>
                <a:prstClr val="black"/>
              </a:solidFill>
              <a:latin typeface="Univers" panose="020B0503020202020204" pitchFamily="34" charset="0"/>
            </a:endParaRPr>
          </a:p>
          <a:p>
            <a:pPr defTabSz="912114">
              <a:defRPr/>
            </a:pPr>
            <a:r>
              <a:rPr lang="en-US" sz="1596">
                <a:solidFill>
                  <a:prstClr val="white"/>
                </a:solidFill>
                <a:latin typeface="Univers"/>
                <a:ea typeface="+mn-lt"/>
                <a:cs typeface="Calibri" panose="020F0502020204030204"/>
              </a:rPr>
              <a:t>A multidisciplinary group of clinical professionals who have a deep understanding of the opportunities and challenges involved in the delivery of care in the variety of settings broadly considered to be “congregate-care”</a:t>
            </a:r>
            <a:r>
              <a:rPr lang="en-US" sz="1795">
                <a:solidFill>
                  <a:prstClr val="white"/>
                </a:solidFill>
                <a:latin typeface="Univers"/>
                <a:ea typeface="+mn-lt"/>
                <a:cs typeface="Calibri" panose="020F0502020204030204"/>
              </a:rPr>
              <a:t> </a:t>
            </a:r>
          </a:p>
          <a:p>
            <a:pPr defTabSz="912114">
              <a:defRPr/>
            </a:pPr>
            <a:endParaRPr lang="en-US" sz="1596">
              <a:solidFill>
                <a:prstClr val="white"/>
              </a:solidFill>
              <a:latin typeface="Univers"/>
              <a:cs typeface="Times New Roman" panose="02020603050405020304" pitchFamily="18" charset="0"/>
            </a:endParaRPr>
          </a:p>
        </p:txBody>
      </p:sp>
      <p:sp>
        <p:nvSpPr>
          <p:cNvPr id="4" name="TextBox 3">
            <a:extLst>
              <a:ext uri="{FF2B5EF4-FFF2-40B4-BE49-F238E27FC236}">
                <a16:creationId xmlns:a16="http://schemas.microsoft.com/office/drawing/2014/main" id="{492A52D9-EF0B-4CB6-8F2C-062D6CE7B5BB}"/>
              </a:ext>
            </a:extLst>
          </p:cNvPr>
          <p:cNvSpPr txBox="1"/>
          <p:nvPr/>
        </p:nvSpPr>
        <p:spPr>
          <a:xfrm>
            <a:off x="5612689" y="2236745"/>
            <a:ext cx="6379530" cy="1135956"/>
          </a:xfrm>
          <a:prstGeom prst="rect">
            <a:avLst/>
          </a:prstGeom>
          <a:noFill/>
        </p:spPr>
        <p:txBody>
          <a:bodyPr rot="0" spcFirstLastPara="0" vertOverflow="overflow" horzOverflow="overflow" vert="horz" wrap="square" lIns="91214" tIns="45607" rIns="91214" bIns="45607" numCol="1" spcCol="0" rtlCol="0" fromWordArt="0" anchor="t" anchorCtr="0" forceAA="0" compatLnSpc="1">
            <a:prstTxWarp prst="textNoShape">
              <a:avLst/>
            </a:prstTxWarp>
            <a:spAutoFit/>
          </a:bodyPr>
          <a:lstStyle/>
          <a:p>
            <a:pPr defTabSz="912114"/>
            <a:r>
              <a:rPr lang="en-US" sz="1795" b="1">
                <a:solidFill>
                  <a:srgbClr val="F6BB00"/>
                </a:solidFill>
                <a:latin typeface="Univers"/>
                <a:cs typeface="Segoe UI"/>
              </a:rPr>
              <a:t>Infection Control and Prevention Specialist </a:t>
            </a:r>
            <a:r>
              <a:rPr lang="en-US" sz="1795">
                <a:solidFill>
                  <a:prstClr val="black"/>
                </a:solidFill>
                <a:latin typeface="Univers"/>
                <a:cs typeface="Segoe UI"/>
              </a:rPr>
              <a:t>​</a:t>
            </a:r>
          </a:p>
          <a:p>
            <a:pPr defTabSz="912114"/>
            <a:r>
              <a:rPr lang="en-US" sz="1596">
                <a:solidFill>
                  <a:srgbClr val="F2F2F2"/>
                </a:solidFill>
                <a:latin typeface="Univers"/>
                <a:cs typeface="Segoe UI"/>
              </a:rPr>
              <a:t>Serves as the point of contact for facilities (nursing or advance practice provider) assists in implementation of best practices across the region</a:t>
            </a:r>
            <a:r>
              <a:rPr lang="en-US" sz="1795">
                <a:solidFill>
                  <a:prstClr val="black"/>
                </a:solidFill>
                <a:latin typeface="Univers"/>
                <a:cs typeface="Segoe UI"/>
              </a:rPr>
              <a:t>​</a:t>
            </a:r>
          </a:p>
        </p:txBody>
      </p:sp>
      <p:sp>
        <p:nvSpPr>
          <p:cNvPr id="6" name="TextBox 5">
            <a:extLst>
              <a:ext uri="{FF2B5EF4-FFF2-40B4-BE49-F238E27FC236}">
                <a16:creationId xmlns:a16="http://schemas.microsoft.com/office/drawing/2014/main" id="{CA7803E8-ECE2-40AC-A4B8-B98B816FB13C}"/>
              </a:ext>
            </a:extLst>
          </p:cNvPr>
          <p:cNvSpPr txBox="1"/>
          <p:nvPr/>
        </p:nvSpPr>
        <p:spPr>
          <a:xfrm>
            <a:off x="5605440" y="3541463"/>
            <a:ext cx="6375918" cy="1657179"/>
          </a:xfrm>
          <a:prstGeom prst="rect">
            <a:avLst/>
          </a:prstGeom>
          <a:noFill/>
        </p:spPr>
        <p:txBody>
          <a:bodyPr rot="0" spcFirstLastPara="0" vertOverflow="overflow" horzOverflow="overflow" vert="horz" wrap="square" lIns="91214" tIns="45607" rIns="91214" bIns="45607" numCol="1" spcCol="0" rtlCol="0" fromWordArt="0" anchor="t" anchorCtr="0" forceAA="0" compatLnSpc="1">
            <a:prstTxWarp prst="textNoShape">
              <a:avLst/>
            </a:prstTxWarp>
            <a:spAutoFit/>
          </a:bodyPr>
          <a:lstStyle/>
          <a:p>
            <a:pPr defTabSz="912114">
              <a:lnSpc>
                <a:spcPct val="107000"/>
              </a:lnSpc>
              <a:spcAft>
                <a:spcPts val="798"/>
              </a:spcAft>
              <a:defRPr/>
            </a:pPr>
            <a:r>
              <a:rPr lang="en-US" sz="1795" b="1">
                <a:solidFill>
                  <a:srgbClr val="F6BB00"/>
                </a:solidFill>
                <a:latin typeface="Univers"/>
                <a:cs typeface="Times New Roman"/>
              </a:rPr>
              <a:t>Outreach Support Team</a:t>
            </a:r>
            <a:endParaRPr lang="en-US" sz="1795">
              <a:solidFill>
                <a:prstClr val="black"/>
              </a:solidFill>
              <a:latin typeface="Calibri" panose="020F0502020204030204"/>
            </a:endParaRPr>
          </a:p>
          <a:p>
            <a:pPr defTabSz="912114">
              <a:lnSpc>
                <a:spcPct val="107000"/>
              </a:lnSpc>
              <a:spcAft>
                <a:spcPts val="798"/>
              </a:spcAft>
              <a:defRPr/>
            </a:pPr>
            <a:r>
              <a:rPr lang="en-US" sz="1596">
                <a:solidFill>
                  <a:prstClr val="white"/>
                </a:solidFill>
                <a:latin typeface="Univers"/>
                <a:cs typeface="Times New Roman"/>
              </a:rPr>
              <a:t>Assists in COVID-19 testing or vaccination services in congregate care settings, like nursing homes, assisted living facilities, adult day centers or senior apartments</a:t>
            </a:r>
          </a:p>
          <a:p>
            <a:pPr defTabSz="912114"/>
            <a:r>
              <a:rPr lang="en-US" sz="1795">
                <a:solidFill>
                  <a:prstClr val="black"/>
                </a:solidFill>
                <a:latin typeface="Univers"/>
                <a:cs typeface="Segoe UI"/>
              </a:rPr>
              <a:t>​</a:t>
            </a:r>
          </a:p>
        </p:txBody>
      </p:sp>
      <p:cxnSp>
        <p:nvCxnSpPr>
          <p:cNvPr id="15" name="Straight Connector 14">
            <a:extLst>
              <a:ext uri="{FF2B5EF4-FFF2-40B4-BE49-F238E27FC236}">
                <a16:creationId xmlns:a16="http://schemas.microsoft.com/office/drawing/2014/main" id="{8CF5ADD1-7C0C-499F-83D1-3542B17DE283}"/>
              </a:ext>
            </a:extLst>
          </p:cNvPr>
          <p:cNvCxnSpPr>
            <a:cxnSpLocks/>
          </p:cNvCxnSpPr>
          <p:nvPr/>
        </p:nvCxnSpPr>
        <p:spPr>
          <a:xfrm>
            <a:off x="5607499" y="3508142"/>
            <a:ext cx="6368671" cy="100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B66C135-6FA9-41D5-8819-56DBF472E8CC}"/>
              </a:ext>
            </a:extLst>
          </p:cNvPr>
          <p:cNvCxnSpPr>
            <a:cxnSpLocks/>
          </p:cNvCxnSpPr>
          <p:nvPr/>
        </p:nvCxnSpPr>
        <p:spPr>
          <a:xfrm>
            <a:off x="5623547" y="4948301"/>
            <a:ext cx="6368671" cy="100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EDA410A-0028-4AF0-9BE0-D73FF3FCE8E7}"/>
              </a:ext>
            </a:extLst>
          </p:cNvPr>
          <p:cNvCxnSpPr>
            <a:cxnSpLocks/>
          </p:cNvCxnSpPr>
          <p:nvPr/>
        </p:nvCxnSpPr>
        <p:spPr>
          <a:xfrm>
            <a:off x="5612688" y="6637384"/>
            <a:ext cx="6368671" cy="100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6B8182-CEF4-4689-BA34-43B36C2B5E83}"/>
              </a:ext>
            </a:extLst>
          </p:cNvPr>
          <p:cNvCxnSpPr>
            <a:cxnSpLocks/>
          </p:cNvCxnSpPr>
          <p:nvPr/>
        </p:nvCxnSpPr>
        <p:spPr>
          <a:xfrm>
            <a:off x="5594575" y="1055375"/>
            <a:ext cx="6368671" cy="100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05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55F5-9065-4B06-917B-7A8F50F3CD6D}"/>
              </a:ext>
            </a:extLst>
          </p:cNvPr>
          <p:cNvSpPr>
            <a:spLocks noGrp="1"/>
          </p:cNvSpPr>
          <p:nvPr>
            <p:ph type="title"/>
          </p:nvPr>
        </p:nvSpPr>
        <p:spPr>
          <a:xfrm>
            <a:off x="748771" y="1818618"/>
            <a:ext cx="10224112" cy="717801"/>
          </a:xfrm>
        </p:spPr>
        <p:txBody>
          <a:bodyPr>
            <a:normAutofit/>
          </a:bodyPr>
          <a:lstStyle/>
          <a:p>
            <a:r>
              <a:rPr lang="en-US" sz="2793" b="1"/>
              <a:t>CONGREGATE-CARE SETTINGS CURRENTLY SERVED</a:t>
            </a:r>
          </a:p>
        </p:txBody>
      </p:sp>
      <p:sp>
        <p:nvSpPr>
          <p:cNvPr id="3" name="Content Placeholder 2">
            <a:extLst>
              <a:ext uri="{FF2B5EF4-FFF2-40B4-BE49-F238E27FC236}">
                <a16:creationId xmlns:a16="http://schemas.microsoft.com/office/drawing/2014/main" id="{A1F3F4F8-E3D1-4BAD-BAA2-B362551F4A18}"/>
              </a:ext>
            </a:extLst>
          </p:cNvPr>
          <p:cNvSpPr>
            <a:spLocks noGrp="1"/>
          </p:cNvSpPr>
          <p:nvPr>
            <p:ph idx="1"/>
          </p:nvPr>
        </p:nvSpPr>
        <p:spPr>
          <a:xfrm>
            <a:off x="884911" y="2676880"/>
            <a:ext cx="10087973" cy="3426476"/>
          </a:xfrm>
        </p:spPr>
        <p:txBody>
          <a:bodyPr>
            <a:normAutofit/>
          </a:bodyPr>
          <a:lstStyle/>
          <a:p>
            <a:r>
              <a:rPr lang="en-US" sz="2594" b="1"/>
              <a:t>Nursing Facilities and Life Care Communities</a:t>
            </a:r>
          </a:p>
          <a:p>
            <a:r>
              <a:rPr lang="en-US" sz="2594" b="1"/>
              <a:t>Residential Care Facilities</a:t>
            </a:r>
          </a:p>
          <a:p>
            <a:pPr lvl="1"/>
            <a:r>
              <a:rPr lang="en-US" sz="1995"/>
              <a:t>Assisted Living</a:t>
            </a:r>
          </a:p>
          <a:p>
            <a:pPr lvl="1"/>
            <a:r>
              <a:rPr lang="en-US" sz="1995"/>
              <a:t>Group Homes</a:t>
            </a:r>
          </a:p>
          <a:p>
            <a:r>
              <a:rPr lang="en-US" sz="2394" b="1"/>
              <a:t>Low Income Senior Housing Apartments</a:t>
            </a:r>
          </a:p>
          <a:p>
            <a:r>
              <a:rPr lang="en-US" sz="2394" b="1"/>
              <a:t>Adult Day Services</a:t>
            </a:r>
          </a:p>
          <a:p>
            <a:r>
              <a:rPr lang="en-US" sz="2394" b="1"/>
              <a:t>Senior Centers</a:t>
            </a:r>
          </a:p>
          <a:p>
            <a:pPr marL="456057" lvl="1" indent="0">
              <a:buNone/>
            </a:pPr>
            <a:r>
              <a:rPr lang="en-US"/>
              <a:t>	</a:t>
            </a:r>
          </a:p>
        </p:txBody>
      </p:sp>
    </p:spTree>
    <p:extLst>
      <p:ext uri="{BB962C8B-B14F-4D97-AF65-F5344CB8AC3E}">
        <p14:creationId xmlns:p14="http://schemas.microsoft.com/office/powerpoint/2010/main" val="1368554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55F5-9065-4B06-917B-7A8F50F3CD6D}"/>
              </a:ext>
            </a:extLst>
          </p:cNvPr>
          <p:cNvSpPr>
            <a:spLocks noGrp="1"/>
          </p:cNvSpPr>
          <p:nvPr>
            <p:ph type="title"/>
          </p:nvPr>
        </p:nvSpPr>
        <p:spPr>
          <a:xfrm>
            <a:off x="728349" y="1824081"/>
            <a:ext cx="10258147" cy="717801"/>
          </a:xfrm>
        </p:spPr>
        <p:txBody>
          <a:bodyPr>
            <a:normAutofit/>
          </a:bodyPr>
          <a:lstStyle/>
          <a:p>
            <a:r>
              <a:rPr lang="en-US" sz="2793" b="1"/>
              <a:t>RESOURCES AT VARIOUS STAGES OF THE COVID-19 PANDEMIC</a:t>
            </a:r>
          </a:p>
        </p:txBody>
      </p:sp>
      <p:sp>
        <p:nvSpPr>
          <p:cNvPr id="3" name="Content Placeholder 2">
            <a:extLst>
              <a:ext uri="{FF2B5EF4-FFF2-40B4-BE49-F238E27FC236}">
                <a16:creationId xmlns:a16="http://schemas.microsoft.com/office/drawing/2014/main" id="{A1F3F4F8-E3D1-4BAD-BAA2-B362551F4A18}"/>
              </a:ext>
            </a:extLst>
          </p:cNvPr>
          <p:cNvSpPr>
            <a:spLocks noGrp="1"/>
          </p:cNvSpPr>
          <p:nvPr>
            <p:ph idx="1"/>
          </p:nvPr>
        </p:nvSpPr>
        <p:spPr>
          <a:xfrm>
            <a:off x="728349" y="2570303"/>
            <a:ext cx="10258147" cy="3790304"/>
          </a:xfrm>
        </p:spPr>
        <p:txBody>
          <a:bodyPr>
            <a:normAutofit/>
          </a:bodyPr>
          <a:lstStyle/>
          <a:p>
            <a:r>
              <a:rPr lang="en-US" sz="2394" b="1"/>
              <a:t>VACCINATION COORDINATION AND ADMINISTRATION</a:t>
            </a:r>
          </a:p>
          <a:p>
            <a:pPr lvl="1"/>
            <a:r>
              <a:rPr lang="en-US" sz="1995"/>
              <a:t>Affordable Senior Housing</a:t>
            </a:r>
          </a:p>
          <a:p>
            <a:r>
              <a:rPr lang="en-US" sz="2394" b="1"/>
              <a:t>INFECTION PREVENTION/CONTROL CONSULTATION</a:t>
            </a:r>
          </a:p>
          <a:p>
            <a:pPr lvl="1"/>
            <a:r>
              <a:rPr lang="en-US" sz="1995"/>
              <a:t>In-facility and Virtual</a:t>
            </a:r>
          </a:p>
          <a:p>
            <a:pPr lvl="2"/>
            <a:r>
              <a:rPr lang="en-US" sz="1795"/>
              <a:t>Testing</a:t>
            </a:r>
          </a:p>
          <a:p>
            <a:pPr lvl="2"/>
            <a:r>
              <a:rPr lang="en-US" sz="1795" err="1"/>
              <a:t>Cohorting</a:t>
            </a:r>
            <a:endParaRPr lang="en-US" sz="1795"/>
          </a:p>
          <a:p>
            <a:pPr lvl="2"/>
            <a:r>
              <a:rPr lang="en-US" sz="1795"/>
              <a:t>Infection Prevention (PPE, HVAC, sanitization)</a:t>
            </a:r>
          </a:p>
          <a:p>
            <a:r>
              <a:rPr lang="en-US" sz="2394" b="1"/>
              <a:t>PERSONAL PROTECTIVE EQUIPMENT (PPE) CHALLENGES</a:t>
            </a:r>
          </a:p>
          <a:p>
            <a:r>
              <a:rPr lang="en-US" sz="2394" b="1"/>
              <a:t>TESTING SUPPLIES AND STRATEGIES</a:t>
            </a:r>
          </a:p>
        </p:txBody>
      </p:sp>
    </p:spTree>
    <p:extLst>
      <p:ext uri="{BB962C8B-B14F-4D97-AF65-F5344CB8AC3E}">
        <p14:creationId xmlns:p14="http://schemas.microsoft.com/office/powerpoint/2010/main" val="1458230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55F5-9065-4B06-917B-7A8F50F3CD6D}"/>
              </a:ext>
            </a:extLst>
          </p:cNvPr>
          <p:cNvSpPr>
            <a:spLocks noGrp="1"/>
          </p:cNvSpPr>
          <p:nvPr>
            <p:ph type="title"/>
          </p:nvPr>
        </p:nvSpPr>
        <p:spPr>
          <a:xfrm>
            <a:off x="755578" y="1824081"/>
            <a:ext cx="10230918" cy="717801"/>
          </a:xfrm>
        </p:spPr>
        <p:txBody>
          <a:bodyPr>
            <a:normAutofit/>
          </a:bodyPr>
          <a:lstStyle/>
          <a:p>
            <a:r>
              <a:rPr lang="en-US" sz="2793" b="1"/>
              <a:t>RESOURCES AT VARIOUS STAGES OF THE COVID-19 PANDEMIC</a:t>
            </a:r>
          </a:p>
        </p:txBody>
      </p:sp>
      <p:sp>
        <p:nvSpPr>
          <p:cNvPr id="3" name="Content Placeholder 2">
            <a:extLst>
              <a:ext uri="{FF2B5EF4-FFF2-40B4-BE49-F238E27FC236}">
                <a16:creationId xmlns:a16="http://schemas.microsoft.com/office/drawing/2014/main" id="{A1F3F4F8-E3D1-4BAD-BAA2-B362551F4A18}"/>
              </a:ext>
            </a:extLst>
          </p:cNvPr>
          <p:cNvSpPr>
            <a:spLocks noGrp="1"/>
          </p:cNvSpPr>
          <p:nvPr>
            <p:ph idx="1"/>
          </p:nvPr>
        </p:nvSpPr>
        <p:spPr>
          <a:xfrm>
            <a:off x="755578" y="2725671"/>
            <a:ext cx="10230918" cy="3293393"/>
          </a:xfrm>
        </p:spPr>
        <p:txBody>
          <a:bodyPr>
            <a:normAutofit/>
          </a:bodyPr>
          <a:lstStyle/>
          <a:p>
            <a:r>
              <a:rPr lang="en-US" sz="2394" b="1"/>
              <a:t>COVID THERAPEUTICS RECOMMENDATIONS/DISTRIBUTION/ASSISTANCE</a:t>
            </a:r>
          </a:p>
          <a:p>
            <a:pPr lvl="1"/>
            <a:r>
              <a:rPr lang="en-US" sz="1995"/>
              <a:t>Monoclonal Antibody Treatment</a:t>
            </a:r>
          </a:p>
          <a:p>
            <a:pPr lvl="1"/>
            <a:r>
              <a:rPr lang="en-US" sz="1995"/>
              <a:t>Oral Anti-</a:t>
            </a:r>
            <a:r>
              <a:rPr lang="en-US" sz="1995" err="1"/>
              <a:t>virals</a:t>
            </a:r>
            <a:endParaRPr lang="en-US" sz="1995"/>
          </a:p>
          <a:p>
            <a:r>
              <a:rPr lang="en-US" sz="2394" b="1"/>
              <a:t>EMERGENCY STAFFING STRIKE TEAM</a:t>
            </a:r>
          </a:p>
          <a:p>
            <a:pPr lvl="1"/>
            <a:endParaRPr lang="en-US" sz="1995" b="1"/>
          </a:p>
        </p:txBody>
      </p:sp>
    </p:spTree>
    <p:extLst>
      <p:ext uri="{BB962C8B-B14F-4D97-AF65-F5344CB8AC3E}">
        <p14:creationId xmlns:p14="http://schemas.microsoft.com/office/powerpoint/2010/main" val="1162142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0037CAA-657B-4618-9F81-1124C739D726}"/>
              </a:ext>
            </a:extLst>
          </p:cNvPr>
          <p:cNvSpPr>
            <a:spLocks noGrp="1"/>
          </p:cNvSpPr>
          <p:nvPr>
            <p:ph type="title"/>
          </p:nvPr>
        </p:nvSpPr>
        <p:spPr>
          <a:xfrm>
            <a:off x="574308" y="339451"/>
            <a:ext cx="9839265" cy="1186095"/>
          </a:xfrm>
        </p:spPr>
        <p:txBody>
          <a:bodyPr>
            <a:normAutofit/>
          </a:bodyPr>
          <a:lstStyle/>
          <a:p>
            <a:r>
              <a:rPr lang="en-US" sz="3292"/>
              <a:t>Disease severity appears to be lower for </a:t>
            </a:r>
            <a:r>
              <a:rPr lang="en-US" sz="3292">
                <a:solidFill>
                  <a:srgbClr val="000000"/>
                </a:solidFill>
              </a:rPr>
              <a:t>Omicron</a:t>
            </a:r>
            <a:r>
              <a:rPr lang="en-US" sz="3292"/>
              <a:t> than for </a:t>
            </a:r>
            <a:r>
              <a:rPr lang="en-US" sz="3292">
                <a:solidFill>
                  <a:schemeClr val="bg1">
                    <a:lumMod val="50000"/>
                  </a:schemeClr>
                </a:solidFill>
              </a:rPr>
              <a:t>Delta.</a:t>
            </a:r>
          </a:p>
        </p:txBody>
      </p:sp>
      <p:pic>
        <p:nvPicPr>
          <p:cNvPr id="8" name="Picture 7">
            <a:extLst>
              <a:ext uri="{FF2B5EF4-FFF2-40B4-BE49-F238E27FC236}">
                <a16:creationId xmlns:a16="http://schemas.microsoft.com/office/drawing/2014/main" id="{F2604F35-5208-4D6B-971C-7A494E588340}"/>
              </a:ext>
            </a:extLst>
          </p:cNvPr>
          <p:cNvPicPr>
            <a:picLocks noChangeAspect="1"/>
          </p:cNvPicPr>
          <p:nvPr/>
        </p:nvPicPr>
        <p:blipFill>
          <a:blip r:embed="rId3"/>
          <a:stretch>
            <a:fillRect/>
          </a:stretch>
        </p:blipFill>
        <p:spPr>
          <a:xfrm>
            <a:off x="420597" y="1665713"/>
            <a:ext cx="11320644" cy="4178252"/>
          </a:xfrm>
          <a:prstGeom prst="rect">
            <a:avLst/>
          </a:prstGeom>
        </p:spPr>
      </p:pic>
      <p:sp>
        <p:nvSpPr>
          <p:cNvPr id="13" name="TextBox 12">
            <a:extLst>
              <a:ext uri="{FF2B5EF4-FFF2-40B4-BE49-F238E27FC236}">
                <a16:creationId xmlns:a16="http://schemas.microsoft.com/office/drawing/2014/main" id="{8823897E-1149-4815-95D0-573A4564350E}"/>
              </a:ext>
            </a:extLst>
          </p:cNvPr>
          <p:cNvSpPr txBox="1"/>
          <p:nvPr/>
        </p:nvSpPr>
        <p:spPr>
          <a:xfrm>
            <a:off x="106416" y="6204942"/>
            <a:ext cx="6993057" cy="951747"/>
          </a:xfrm>
          <a:prstGeom prst="rect">
            <a:avLst/>
          </a:prstGeom>
          <a:noFill/>
        </p:spPr>
        <p:txBody>
          <a:bodyPr wrap="square">
            <a:spAutoFit/>
          </a:bodyPr>
          <a:lstStyle/>
          <a:p>
            <a:pPr defTabSz="912114" eaLnBrk="0" fontAlgn="base" hangingPunct="0">
              <a:spcBef>
                <a:spcPct val="0"/>
              </a:spcBef>
              <a:spcAft>
                <a:spcPct val="0"/>
              </a:spcAft>
            </a:pPr>
            <a:r>
              <a:rPr lang="en-US" sz="1397">
                <a:solidFill>
                  <a:srgbClr val="000000"/>
                </a:solidFill>
                <a:latin typeface="Arial" panose="020B0604020202020204" pitchFamily="34" charset="0"/>
                <a:cs typeface="Arial" panose="020B0604020202020204" pitchFamily="34" charset="0"/>
              </a:rPr>
              <a:t>* Indicates statistically significant difference</a:t>
            </a:r>
          </a:p>
          <a:p>
            <a:pPr defTabSz="912114" eaLnBrk="0" fontAlgn="base" hangingPunct="0">
              <a:spcBef>
                <a:spcPct val="0"/>
              </a:spcBef>
              <a:spcAft>
                <a:spcPct val="0"/>
              </a:spcAft>
            </a:pPr>
            <a:r>
              <a:rPr lang="en-US" sz="1397">
                <a:solidFill>
                  <a:srgbClr val="000000"/>
                </a:solidFill>
                <a:latin typeface="Arial" panose="020B0604020202020204" pitchFamily="34" charset="0"/>
                <a:cs typeface="Arial" panose="020B0604020202020204" pitchFamily="34" charset="0"/>
              </a:rPr>
              <a:t>  Data from Gauteng Province, South Africa; figure from </a:t>
            </a:r>
            <a:r>
              <a:rPr lang="en-US" sz="1397" err="1">
                <a:solidFill>
                  <a:srgbClr val="0B40A5">
                    <a:lumMod val="60000"/>
                    <a:lumOff val="40000"/>
                  </a:srgb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Jassat</a:t>
            </a:r>
            <a:r>
              <a:rPr lang="en-US" sz="1397">
                <a:solidFill>
                  <a:srgbClr val="0B40A5">
                    <a:lumMod val="60000"/>
                    <a:lumOff val="40000"/>
                  </a:srgb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et al, SSRN</a:t>
            </a:r>
            <a:endParaRPr lang="en-US" sz="1397">
              <a:solidFill>
                <a:srgbClr val="0B40A5">
                  <a:lumMod val="60000"/>
                  <a:lumOff val="40000"/>
                </a:srgbClr>
              </a:solidFill>
              <a:latin typeface="Arial" panose="020B0604020202020204" pitchFamily="34" charset="0"/>
              <a:cs typeface="Arial" panose="020B0604020202020204" pitchFamily="34" charset="0"/>
            </a:endParaRPr>
          </a:p>
          <a:p>
            <a:pPr defTabSz="912114" eaLnBrk="0" fontAlgn="base" hangingPunct="0">
              <a:spcBef>
                <a:spcPct val="0"/>
              </a:spcBef>
              <a:spcAft>
                <a:spcPct val="0"/>
              </a:spcAft>
            </a:pPr>
            <a:endParaRPr lang="en-US" sz="1397">
              <a:solidFill>
                <a:srgbClr val="000000"/>
              </a:solidFill>
              <a:latin typeface="Arial" panose="020B0604020202020204" pitchFamily="34" charset="0"/>
              <a:cs typeface="Arial" panose="020B0604020202020204" pitchFamily="34" charset="0"/>
            </a:endParaRPr>
          </a:p>
          <a:p>
            <a:pPr defTabSz="912114" eaLnBrk="0" fontAlgn="base" hangingPunct="0">
              <a:spcBef>
                <a:spcPct val="0"/>
              </a:spcBef>
              <a:spcAft>
                <a:spcPct val="0"/>
              </a:spcAft>
            </a:pPr>
            <a:endParaRPr lang="en-US" sz="1397">
              <a:solidFill>
                <a:srgbClr val="00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CE262DA-0545-4044-BFB8-C0E44ED00856}"/>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4</a:t>
            </a:r>
          </a:p>
        </p:txBody>
      </p:sp>
    </p:spTree>
    <p:extLst>
      <p:ext uri="{BB962C8B-B14F-4D97-AF65-F5344CB8AC3E}">
        <p14:creationId xmlns:p14="http://schemas.microsoft.com/office/powerpoint/2010/main" val="31112939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F043F-64C3-4CC1-9F22-EF9F33AC0B79}"/>
              </a:ext>
            </a:extLst>
          </p:cNvPr>
          <p:cNvSpPr txBox="1"/>
          <p:nvPr/>
        </p:nvSpPr>
        <p:spPr>
          <a:xfrm>
            <a:off x="3988902" y="1934864"/>
            <a:ext cx="3457955" cy="367650"/>
          </a:xfrm>
          <a:prstGeom prst="rect">
            <a:avLst/>
          </a:prstGeom>
          <a:noFill/>
          <a:ln w="38100">
            <a:solidFill>
              <a:schemeClr val="accent1">
                <a:lumMod val="50000"/>
              </a:schemeClr>
            </a:solidFill>
          </a:ln>
        </p:spPr>
        <p:txBody>
          <a:bodyPr wrap="square" rtlCol="0">
            <a:spAutoFit/>
          </a:bodyPr>
          <a:lstStyle/>
          <a:p>
            <a:pPr defTabSz="912114"/>
            <a:endParaRPr lang="en-US" sz="1795">
              <a:solidFill>
                <a:prstClr val="black"/>
              </a:solidFill>
              <a:latin typeface="Calibri" panose="020F0502020204030204"/>
            </a:endParaRPr>
          </a:p>
        </p:txBody>
      </p:sp>
      <p:pic>
        <p:nvPicPr>
          <p:cNvPr id="11" name="Picture 10">
            <a:extLst>
              <a:ext uri="{FF2B5EF4-FFF2-40B4-BE49-F238E27FC236}">
                <a16:creationId xmlns:a16="http://schemas.microsoft.com/office/drawing/2014/main" id="{B7A8E3CF-1F68-4359-9EAD-E766C533CE62}"/>
              </a:ext>
            </a:extLst>
          </p:cNvPr>
          <p:cNvPicPr>
            <a:picLocks noChangeAspect="1"/>
          </p:cNvPicPr>
          <p:nvPr/>
        </p:nvPicPr>
        <p:blipFill>
          <a:blip r:embed="rId2"/>
          <a:stretch>
            <a:fillRect/>
          </a:stretch>
        </p:blipFill>
        <p:spPr>
          <a:xfrm>
            <a:off x="4288231" y="2225933"/>
            <a:ext cx="2859294" cy="3740653"/>
          </a:xfrm>
          <a:prstGeom prst="rect">
            <a:avLst/>
          </a:prstGeom>
        </p:spPr>
      </p:pic>
    </p:spTree>
    <p:extLst>
      <p:ext uri="{BB962C8B-B14F-4D97-AF65-F5344CB8AC3E}">
        <p14:creationId xmlns:p14="http://schemas.microsoft.com/office/powerpoint/2010/main" val="1435881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36461C-165E-429B-9729-0E191EF46159}"/>
              </a:ext>
            </a:extLst>
          </p:cNvPr>
          <p:cNvSpPr txBox="1">
            <a:spLocks/>
          </p:cNvSpPr>
          <p:nvPr/>
        </p:nvSpPr>
        <p:spPr>
          <a:xfrm>
            <a:off x="775998" y="1798724"/>
            <a:ext cx="10217305" cy="747691"/>
          </a:xfrm>
          <a:prstGeom prst="rect">
            <a:avLst/>
          </a:prstGeom>
        </p:spPr>
        <p:txBody>
          <a:bodyPr vert="horz" lIns="91214" tIns="45607" rIns="91214" bIns="45607"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2114">
              <a:defRPr/>
            </a:pPr>
            <a:r>
              <a:rPr lang="en-US" sz="3192">
                <a:solidFill>
                  <a:prstClr val="black"/>
                </a:solidFill>
                <a:latin typeface="Georgia" panose="02040502050405020303" pitchFamily="18" charset="0"/>
              </a:rPr>
              <a:t>Therapeutics Use in Ohio LTCFs</a:t>
            </a:r>
          </a:p>
        </p:txBody>
      </p:sp>
      <p:graphicFrame>
        <p:nvGraphicFramePr>
          <p:cNvPr id="13" name="Content Placeholder 12">
            <a:extLst>
              <a:ext uri="{FF2B5EF4-FFF2-40B4-BE49-F238E27FC236}">
                <a16:creationId xmlns:a16="http://schemas.microsoft.com/office/drawing/2014/main" id="{D2E1322F-E018-4B8F-98D8-4940542FC810}"/>
              </a:ext>
            </a:extLst>
          </p:cNvPr>
          <p:cNvGraphicFramePr>
            <a:graphicFrameLocks noGrp="1"/>
          </p:cNvGraphicFramePr>
          <p:nvPr>
            <p:ph idx="1"/>
          </p:nvPr>
        </p:nvGraphicFramePr>
        <p:xfrm>
          <a:off x="2253116" y="2717669"/>
          <a:ext cx="8352188" cy="3927640"/>
        </p:xfrm>
        <a:graphic>
          <a:graphicData uri="http://schemas.openxmlformats.org/drawingml/2006/table">
            <a:tbl>
              <a:tblPr firstRow="1" bandRow="1">
                <a:tableStyleId>{5C22544A-7EE6-4342-B048-85BDC9FD1C3A}</a:tableStyleId>
              </a:tblPr>
              <a:tblGrid>
                <a:gridCol w="4176094">
                  <a:extLst>
                    <a:ext uri="{9D8B030D-6E8A-4147-A177-3AD203B41FA5}">
                      <a16:colId xmlns:a16="http://schemas.microsoft.com/office/drawing/2014/main" val="3326039104"/>
                    </a:ext>
                  </a:extLst>
                </a:gridCol>
                <a:gridCol w="4176094">
                  <a:extLst>
                    <a:ext uri="{9D8B030D-6E8A-4147-A177-3AD203B41FA5}">
                      <a16:colId xmlns:a16="http://schemas.microsoft.com/office/drawing/2014/main" val="3689953564"/>
                    </a:ext>
                  </a:extLst>
                </a:gridCol>
              </a:tblGrid>
              <a:tr h="471448">
                <a:tc>
                  <a:txBody>
                    <a:bodyPr/>
                    <a:lstStyle/>
                    <a:p>
                      <a:r>
                        <a:rPr lang="en-US" sz="2400"/>
                        <a:t>Product Type</a:t>
                      </a:r>
                    </a:p>
                  </a:txBody>
                  <a:tcPr marL="91214" marR="91214" marT="45607" marB="45607"/>
                </a:tc>
                <a:tc>
                  <a:txBody>
                    <a:bodyPr/>
                    <a:lstStyle/>
                    <a:p>
                      <a:r>
                        <a:rPr lang="en-US" sz="2400"/>
                        <a:t>Patient Courses</a:t>
                      </a:r>
                    </a:p>
                  </a:txBody>
                  <a:tcPr marL="91214" marR="91214" marT="45607" marB="45607"/>
                </a:tc>
                <a:extLst>
                  <a:ext uri="{0D108BD9-81ED-4DB2-BD59-A6C34878D82A}">
                    <a16:rowId xmlns:a16="http://schemas.microsoft.com/office/drawing/2014/main" val="2164474392"/>
                  </a:ext>
                </a:extLst>
              </a:tr>
              <a:tr h="432024">
                <a:tc>
                  <a:txBody>
                    <a:bodyPr/>
                    <a:lstStyle/>
                    <a:p>
                      <a:r>
                        <a:rPr lang="en-US" sz="2000" err="1"/>
                        <a:t>Bamlanivimab</a:t>
                      </a:r>
                      <a:endParaRPr lang="en-US" sz="2000"/>
                    </a:p>
                  </a:txBody>
                  <a:tcPr marL="91214" marR="91214" marT="45607" marB="45607"/>
                </a:tc>
                <a:tc>
                  <a:txBody>
                    <a:bodyPr/>
                    <a:lstStyle/>
                    <a:p>
                      <a:pPr algn="ctr"/>
                      <a:r>
                        <a:rPr lang="en-US" sz="2000"/>
                        <a:t>1,894</a:t>
                      </a:r>
                    </a:p>
                  </a:txBody>
                  <a:tcPr marL="91214" marR="91214" marT="45607" marB="45607"/>
                </a:tc>
                <a:extLst>
                  <a:ext uri="{0D108BD9-81ED-4DB2-BD59-A6C34878D82A}">
                    <a16:rowId xmlns:a16="http://schemas.microsoft.com/office/drawing/2014/main" val="1415006204"/>
                  </a:ext>
                </a:extLst>
              </a:tr>
              <a:tr h="432024">
                <a:tc>
                  <a:txBody>
                    <a:bodyPr/>
                    <a:lstStyle/>
                    <a:p>
                      <a:r>
                        <a:rPr lang="en-US" sz="2000" err="1"/>
                        <a:t>Etesevimab</a:t>
                      </a:r>
                      <a:endParaRPr lang="en-US" sz="2000"/>
                    </a:p>
                  </a:txBody>
                  <a:tcPr marL="91214" marR="91214" marT="45607" marB="45607"/>
                </a:tc>
                <a:tc>
                  <a:txBody>
                    <a:bodyPr/>
                    <a:lstStyle/>
                    <a:p>
                      <a:pPr algn="ctr"/>
                      <a:r>
                        <a:rPr lang="en-US" sz="2000"/>
                        <a:t>234</a:t>
                      </a:r>
                    </a:p>
                  </a:txBody>
                  <a:tcPr marL="91214" marR="91214" marT="45607" marB="45607"/>
                </a:tc>
                <a:extLst>
                  <a:ext uri="{0D108BD9-81ED-4DB2-BD59-A6C34878D82A}">
                    <a16:rowId xmlns:a16="http://schemas.microsoft.com/office/drawing/2014/main" val="2158595464"/>
                  </a:ext>
                </a:extLst>
              </a:tr>
              <a:tr h="432024">
                <a:tc>
                  <a:txBody>
                    <a:bodyPr/>
                    <a:lstStyle/>
                    <a:p>
                      <a:r>
                        <a:rPr lang="en-US" sz="2000" err="1"/>
                        <a:t>Bamlanivimab</a:t>
                      </a:r>
                      <a:r>
                        <a:rPr lang="en-US" sz="2000"/>
                        <a:t> / </a:t>
                      </a:r>
                      <a:r>
                        <a:rPr lang="en-US" sz="2000" err="1"/>
                        <a:t>Etesevimab</a:t>
                      </a:r>
                      <a:endParaRPr lang="en-US" sz="2000"/>
                    </a:p>
                  </a:txBody>
                  <a:tcPr marL="91214" marR="91214" marT="45607" marB="45607"/>
                </a:tc>
                <a:tc>
                  <a:txBody>
                    <a:bodyPr/>
                    <a:lstStyle/>
                    <a:p>
                      <a:pPr algn="ctr"/>
                      <a:r>
                        <a:rPr lang="en-US" sz="2000"/>
                        <a:t>1,068</a:t>
                      </a:r>
                    </a:p>
                  </a:txBody>
                  <a:tcPr marL="91214" marR="91214" marT="45607" marB="45607"/>
                </a:tc>
                <a:extLst>
                  <a:ext uri="{0D108BD9-81ED-4DB2-BD59-A6C34878D82A}">
                    <a16:rowId xmlns:a16="http://schemas.microsoft.com/office/drawing/2014/main" val="3924465186"/>
                  </a:ext>
                </a:extLst>
              </a:tr>
              <a:tr h="432024">
                <a:tc>
                  <a:txBody>
                    <a:bodyPr/>
                    <a:lstStyle/>
                    <a:p>
                      <a:r>
                        <a:rPr lang="en-US" sz="2000" err="1"/>
                        <a:t>Casirivimab</a:t>
                      </a:r>
                      <a:r>
                        <a:rPr lang="en-US" sz="2000"/>
                        <a:t> / </a:t>
                      </a:r>
                      <a:r>
                        <a:rPr lang="en-US" sz="2000" err="1"/>
                        <a:t>Imdevimab</a:t>
                      </a:r>
                      <a:endParaRPr lang="en-US" sz="2000"/>
                    </a:p>
                  </a:txBody>
                  <a:tcPr marL="91214" marR="91214" marT="45607" marB="45607"/>
                </a:tc>
                <a:tc>
                  <a:txBody>
                    <a:bodyPr/>
                    <a:lstStyle/>
                    <a:p>
                      <a:pPr algn="ctr"/>
                      <a:r>
                        <a:rPr lang="en-US" sz="2000"/>
                        <a:t>7,525</a:t>
                      </a:r>
                    </a:p>
                  </a:txBody>
                  <a:tcPr marL="91214" marR="91214" marT="45607" marB="45607"/>
                </a:tc>
                <a:extLst>
                  <a:ext uri="{0D108BD9-81ED-4DB2-BD59-A6C34878D82A}">
                    <a16:rowId xmlns:a16="http://schemas.microsoft.com/office/drawing/2014/main" val="1980229025"/>
                  </a:ext>
                </a:extLst>
              </a:tr>
              <a:tr h="432024">
                <a:tc>
                  <a:txBody>
                    <a:bodyPr/>
                    <a:lstStyle/>
                    <a:p>
                      <a:r>
                        <a:rPr lang="en-US" sz="2000" err="1"/>
                        <a:t>Sotrovimab</a:t>
                      </a:r>
                      <a:endParaRPr lang="en-US" sz="2000"/>
                    </a:p>
                  </a:txBody>
                  <a:tcPr marL="91214" marR="91214" marT="45607" marB="45607"/>
                </a:tc>
                <a:tc>
                  <a:txBody>
                    <a:bodyPr/>
                    <a:lstStyle/>
                    <a:p>
                      <a:pPr algn="ctr"/>
                      <a:r>
                        <a:rPr lang="en-US" sz="2000"/>
                        <a:t>1,806</a:t>
                      </a:r>
                    </a:p>
                  </a:txBody>
                  <a:tcPr marL="91214" marR="91214" marT="45607" marB="45607"/>
                </a:tc>
                <a:extLst>
                  <a:ext uri="{0D108BD9-81ED-4DB2-BD59-A6C34878D82A}">
                    <a16:rowId xmlns:a16="http://schemas.microsoft.com/office/drawing/2014/main" val="725109080"/>
                  </a:ext>
                </a:extLst>
              </a:tr>
              <a:tr h="432024">
                <a:tc>
                  <a:txBody>
                    <a:bodyPr/>
                    <a:lstStyle/>
                    <a:p>
                      <a:r>
                        <a:rPr lang="en-US" sz="2000" err="1"/>
                        <a:t>Evusheld</a:t>
                      </a:r>
                      <a:endParaRPr lang="en-US" sz="2000"/>
                    </a:p>
                  </a:txBody>
                  <a:tcPr marL="91214" marR="91214" marT="45607" marB="45607"/>
                </a:tc>
                <a:tc>
                  <a:txBody>
                    <a:bodyPr/>
                    <a:lstStyle/>
                    <a:p>
                      <a:pPr algn="ctr"/>
                      <a:r>
                        <a:rPr lang="en-US" sz="2000"/>
                        <a:t>72</a:t>
                      </a:r>
                    </a:p>
                  </a:txBody>
                  <a:tcPr marL="91214" marR="91214" marT="45607" marB="45607"/>
                </a:tc>
                <a:extLst>
                  <a:ext uri="{0D108BD9-81ED-4DB2-BD59-A6C34878D82A}">
                    <a16:rowId xmlns:a16="http://schemas.microsoft.com/office/drawing/2014/main" val="1467451298"/>
                  </a:ext>
                </a:extLst>
              </a:tr>
              <a:tr h="432024">
                <a:tc>
                  <a:txBody>
                    <a:bodyPr/>
                    <a:lstStyle/>
                    <a:p>
                      <a:r>
                        <a:rPr lang="en-US" sz="2000" err="1"/>
                        <a:t>Paxlovid</a:t>
                      </a:r>
                      <a:endParaRPr lang="en-US" sz="2000"/>
                    </a:p>
                  </a:txBody>
                  <a:tcPr marL="91214" marR="91214" marT="45607" marB="45607"/>
                </a:tc>
                <a:tc>
                  <a:txBody>
                    <a:bodyPr/>
                    <a:lstStyle/>
                    <a:p>
                      <a:pPr algn="ctr"/>
                      <a:r>
                        <a:rPr lang="en-US" sz="2000"/>
                        <a:t>1,080</a:t>
                      </a:r>
                    </a:p>
                  </a:txBody>
                  <a:tcPr marL="91214" marR="91214" marT="45607" marB="45607"/>
                </a:tc>
                <a:extLst>
                  <a:ext uri="{0D108BD9-81ED-4DB2-BD59-A6C34878D82A}">
                    <a16:rowId xmlns:a16="http://schemas.microsoft.com/office/drawing/2014/main" val="721309557"/>
                  </a:ext>
                </a:extLst>
              </a:tr>
              <a:tr h="432024">
                <a:tc>
                  <a:txBody>
                    <a:bodyPr/>
                    <a:lstStyle/>
                    <a:p>
                      <a:r>
                        <a:rPr lang="en-US" sz="2000" err="1"/>
                        <a:t>Molnupiravir</a:t>
                      </a:r>
                      <a:endParaRPr lang="en-US" sz="2000"/>
                    </a:p>
                  </a:txBody>
                  <a:tcPr marL="91214" marR="91214" marT="45607" marB="45607"/>
                </a:tc>
                <a:tc>
                  <a:txBody>
                    <a:bodyPr/>
                    <a:lstStyle/>
                    <a:p>
                      <a:pPr algn="ctr"/>
                      <a:r>
                        <a:rPr lang="en-US" sz="2000"/>
                        <a:t>1,180</a:t>
                      </a:r>
                    </a:p>
                  </a:txBody>
                  <a:tcPr marL="91214" marR="91214" marT="45607" marB="45607"/>
                </a:tc>
                <a:extLst>
                  <a:ext uri="{0D108BD9-81ED-4DB2-BD59-A6C34878D82A}">
                    <a16:rowId xmlns:a16="http://schemas.microsoft.com/office/drawing/2014/main" val="3212977104"/>
                  </a:ext>
                </a:extLst>
              </a:tr>
            </a:tbl>
          </a:graphicData>
        </a:graphic>
      </p:graphicFrame>
    </p:spTree>
    <p:extLst>
      <p:ext uri="{BB962C8B-B14F-4D97-AF65-F5344CB8AC3E}">
        <p14:creationId xmlns:p14="http://schemas.microsoft.com/office/powerpoint/2010/main" val="4062086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36461C-165E-429B-9729-0E191EF46159}"/>
              </a:ext>
            </a:extLst>
          </p:cNvPr>
          <p:cNvSpPr txBox="1">
            <a:spLocks/>
          </p:cNvSpPr>
          <p:nvPr/>
        </p:nvSpPr>
        <p:spPr>
          <a:xfrm>
            <a:off x="775998" y="1798724"/>
            <a:ext cx="10217305" cy="747691"/>
          </a:xfrm>
          <a:prstGeom prst="rect">
            <a:avLst/>
          </a:prstGeom>
        </p:spPr>
        <p:txBody>
          <a:bodyPr vert="horz" lIns="91214" tIns="45607" rIns="91214" bIns="45607"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2114">
              <a:defRPr/>
            </a:pPr>
            <a:r>
              <a:rPr lang="en-US" sz="3192">
                <a:solidFill>
                  <a:prstClr val="black"/>
                </a:solidFill>
                <a:latin typeface="Georgia" panose="02040502050405020303" pitchFamily="18" charset="0"/>
              </a:rPr>
              <a:t>Therapeutics Use in Ohio LTCFs</a:t>
            </a:r>
          </a:p>
        </p:txBody>
      </p:sp>
      <p:pic>
        <p:nvPicPr>
          <p:cNvPr id="6" name="Picture 5" descr="Map&#10;&#10;Description automatically generated">
            <a:extLst>
              <a:ext uri="{FF2B5EF4-FFF2-40B4-BE49-F238E27FC236}">
                <a16:creationId xmlns:a16="http://schemas.microsoft.com/office/drawing/2014/main" id="{FE8F5816-F03A-468E-BEA5-FA29B6318D80}"/>
              </a:ext>
            </a:extLst>
          </p:cNvPr>
          <p:cNvPicPr>
            <a:picLocks noChangeAspect="1"/>
          </p:cNvPicPr>
          <p:nvPr/>
        </p:nvPicPr>
        <p:blipFill rotWithShape="1">
          <a:blip r:embed="rId2">
            <a:extLst>
              <a:ext uri="{28A0092B-C50C-407E-A947-70E740481C1C}">
                <a14:useLocalDpi xmlns:a14="http://schemas.microsoft.com/office/drawing/2010/main" val="0"/>
              </a:ext>
            </a:extLst>
          </a:blip>
          <a:srcRect r="41355"/>
          <a:stretch/>
        </p:blipFill>
        <p:spPr>
          <a:xfrm>
            <a:off x="2253117" y="2493037"/>
            <a:ext cx="4410935" cy="4275762"/>
          </a:xfrm>
          <a:prstGeom prst="rect">
            <a:avLst/>
          </a:prstGeom>
        </p:spPr>
      </p:pic>
      <p:graphicFrame>
        <p:nvGraphicFramePr>
          <p:cNvPr id="9" name="Table 9">
            <a:extLst>
              <a:ext uri="{FF2B5EF4-FFF2-40B4-BE49-F238E27FC236}">
                <a16:creationId xmlns:a16="http://schemas.microsoft.com/office/drawing/2014/main" id="{77AFF4A6-081F-4D2D-9588-DB1E86A4E186}"/>
              </a:ext>
            </a:extLst>
          </p:cNvPr>
          <p:cNvGraphicFramePr>
            <a:graphicFrameLocks noGrp="1"/>
          </p:cNvGraphicFramePr>
          <p:nvPr/>
        </p:nvGraphicFramePr>
        <p:xfrm>
          <a:off x="7540803" y="2832547"/>
          <a:ext cx="2944244" cy="3655340"/>
        </p:xfrm>
        <a:graphic>
          <a:graphicData uri="http://schemas.openxmlformats.org/drawingml/2006/table">
            <a:tbl>
              <a:tblPr firstRow="1" bandRow="1">
                <a:tableStyleId>{5C22544A-7EE6-4342-B048-85BDC9FD1C3A}</a:tableStyleId>
              </a:tblPr>
              <a:tblGrid>
                <a:gridCol w="1472122">
                  <a:extLst>
                    <a:ext uri="{9D8B030D-6E8A-4147-A177-3AD203B41FA5}">
                      <a16:colId xmlns:a16="http://schemas.microsoft.com/office/drawing/2014/main" val="3958966469"/>
                    </a:ext>
                  </a:extLst>
                </a:gridCol>
                <a:gridCol w="1472122">
                  <a:extLst>
                    <a:ext uri="{9D8B030D-6E8A-4147-A177-3AD203B41FA5}">
                      <a16:colId xmlns:a16="http://schemas.microsoft.com/office/drawing/2014/main" val="2129039383"/>
                    </a:ext>
                  </a:extLst>
                </a:gridCol>
              </a:tblGrid>
              <a:tr h="364095">
                <a:tc gridSpan="2">
                  <a:txBody>
                    <a:bodyPr/>
                    <a:lstStyle/>
                    <a:p>
                      <a:pPr algn="ctr"/>
                      <a:r>
                        <a:rPr lang="en-US" sz="1800"/>
                        <a:t>Patient Courses By County</a:t>
                      </a:r>
                    </a:p>
                  </a:txBody>
                  <a:tcPr marL="91214" marR="91214" marT="45607" marB="45607"/>
                </a:tc>
                <a:tc hMerge="1">
                  <a:txBody>
                    <a:bodyPr/>
                    <a:lstStyle/>
                    <a:p>
                      <a:endParaRPr lang="en-US"/>
                    </a:p>
                  </a:txBody>
                  <a:tcPr/>
                </a:tc>
                <a:extLst>
                  <a:ext uri="{0D108BD9-81ED-4DB2-BD59-A6C34878D82A}">
                    <a16:rowId xmlns:a16="http://schemas.microsoft.com/office/drawing/2014/main" val="780141107"/>
                  </a:ext>
                </a:extLst>
              </a:tr>
              <a:tr h="364095">
                <a:tc>
                  <a:txBody>
                    <a:bodyPr/>
                    <a:lstStyle/>
                    <a:p>
                      <a:r>
                        <a:rPr lang="en-US" sz="1800"/>
                        <a:t>0-250</a:t>
                      </a:r>
                    </a:p>
                  </a:txBody>
                  <a:tcPr marL="91214" marR="91214" marT="45607" marB="45607"/>
                </a:tc>
                <a:tc>
                  <a:txBody>
                    <a:bodyPr/>
                    <a:lstStyle/>
                    <a:p>
                      <a:endParaRPr lang="en-US" sz="1800"/>
                    </a:p>
                  </a:txBody>
                  <a:tcPr marL="91214" marR="91214" marT="45607" marB="45607">
                    <a:solidFill>
                      <a:srgbClr val="3399FF"/>
                    </a:solidFill>
                  </a:tcPr>
                </a:tc>
                <a:extLst>
                  <a:ext uri="{0D108BD9-81ED-4DB2-BD59-A6C34878D82A}">
                    <a16:rowId xmlns:a16="http://schemas.microsoft.com/office/drawing/2014/main" val="582899206"/>
                  </a:ext>
                </a:extLst>
              </a:tr>
              <a:tr h="364095">
                <a:tc>
                  <a:txBody>
                    <a:bodyPr/>
                    <a:lstStyle/>
                    <a:p>
                      <a:r>
                        <a:rPr lang="en-US" sz="1800"/>
                        <a:t>251-500</a:t>
                      </a:r>
                    </a:p>
                  </a:txBody>
                  <a:tcPr marL="91214" marR="91214" marT="45607" marB="45607"/>
                </a:tc>
                <a:tc>
                  <a:txBody>
                    <a:bodyPr/>
                    <a:lstStyle/>
                    <a:p>
                      <a:endParaRPr lang="en-US" sz="1800"/>
                    </a:p>
                  </a:txBody>
                  <a:tcPr marL="91214" marR="91214" marT="45607" marB="45607">
                    <a:solidFill>
                      <a:srgbClr val="33CCFF"/>
                    </a:solidFill>
                  </a:tcPr>
                </a:tc>
                <a:extLst>
                  <a:ext uri="{0D108BD9-81ED-4DB2-BD59-A6C34878D82A}">
                    <a16:rowId xmlns:a16="http://schemas.microsoft.com/office/drawing/2014/main" val="4090953243"/>
                  </a:ext>
                </a:extLst>
              </a:tr>
              <a:tr h="364095">
                <a:tc>
                  <a:txBody>
                    <a:bodyPr/>
                    <a:lstStyle/>
                    <a:p>
                      <a:r>
                        <a:rPr lang="en-US" sz="1800"/>
                        <a:t>501-750</a:t>
                      </a:r>
                    </a:p>
                  </a:txBody>
                  <a:tcPr marL="91214" marR="91214" marT="45607" marB="45607"/>
                </a:tc>
                <a:tc>
                  <a:txBody>
                    <a:bodyPr/>
                    <a:lstStyle/>
                    <a:p>
                      <a:endParaRPr lang="en-US" sz="1800"/>
                    </a:p>
                  </a:txBody>
                  <a:tcPr marL="91214" marR="91214" marT="45607" marB="45607">
                    <a:solidFill>
                      <a:srgbClr val="00FFCC"/>
                    </a:solidFill>
                  </a:tcPr>
                </a:tc>
                <a:extLst>
                  <a:ext uri="{0D108BD9-81ED-4DB2-BD59-A6C34878D82A}">
                    <a16:rowId xmlns:a16="http://schemas.microsoft.com/office/drawing/2014/main" val="3310571662"/>
                  </a:ext>
                </a:extLst>
              </a:tr>
              <a:tr h="364095">
                <a:tc>
                  <a:txBody>
                    <a:bodyPr/>
                    <a:lstStyle/>
                    <a:p>
                      <a:r>
                        <a:rPr lang="en-US" sz="1800"/>
                        <a:t>751-1000</a:t>
                      </a:r>
                    </a:p>
                  </a:txBody>
                  <a:tcPr marL="91214" marR="91214" marT="45607" marB="45607"/>
                </a:tc>
                <a:tc>
                  <a:txBody>
                    <a:bodyPr/>
                    <a:lstStyle/>
                    <a:p>
                      <a:endParaRPr lang="en-US" sz="1800"/>
                    </a:p>
                  </a:txBody>
                  <a:tcPr marL="91214" marR="91214" marT="45607" marB="45607">
                    <a:solidFill>
                      <a:srgbClr val="99CC00"/>
                    </a:solidFill>
                  </a:tcPr>
                </a:tc>
                <a:extLst>
                  <a:ext uri="{0D108BD9-81ED-4DB2-BD59-A6C34878D82A}">
                    <a16:rowId xmlns:a16="http://schemas.microsoft.com/office/drawing/2014/main" val="1916896935"/>
                  </a:ext>
                </a:extLst>
              </a:tr>
              <a:tr h="364095">
                <a:tc>
                  <a:txBody>
                    <a:bodyPr/>
                    <a:lstStyle/>
                    <a:p>
                      <a:r>
                        <a:rPr lang="en-US" sz="1800"/>
                        <a:t>1001-1250</a:t>
                      </a:r>
                    </a:p>
                  </a:txBody>
                  <a:tcPr marL="91214" marR="91214" marT="45607" marB="45607"/>
                </a:tc>
                <a:tc>
                  <a:txBody>
                    <a:bodyPr/>
                    <a:lstStyle/>
                    <a:p>
                      <a:endParaRPr lang="en-US" sz="1800"/>
                    </a:p>
                  </a:txBody>
                  <a:tcPr marL="91214" marR="91214" marT="45607" marB="45607">
                    <a:solidFill>
                      <a:srgbClr val="CCFF66"/>
                    </a:solidFill>
                  </a:tcPr>
                </a:tc>
                <a:extLst>
                  <a:ext uri="{0D108BD9-81ED-4DB2-BD59-A6C34878D82A}">
                    <a16:rowId xmlns:a16="http://schemas.microsoft.com/office/drawing/2014/main" val="2795184046"/>
                  </a:ext>
                </a:extLst>
              </a:tr>
              <a:tr h="364095">
                <a:tc>
                  <a:txBody>
                    <a:bodyPr/>
                    <a:lstStyle/>
                    <a:p>
                      <a:r>
                        <a:rPr lang="en-US" sz="1800"/>
                        <a:t>1251-1500</a:t>
                      </a:r>
                    </a:p>
                  </a:txBody>
                  <a:tcPr marL="91214" marR="91214" marT="45607" marB="45607"/>
                </a:tc>
                <a:tc>
                  <a:txBody>
                    <a:bodyPr/>
                    <a:lstStyle/>
                    <a:p>
                      <a:endParaRPr lang="en-US" sz="1800"/>
                    </a:p>
                  </a:txBody>
                  <a:tcPr marL="91214" marR="91214" marT="45607" marB="45607">
                    <a:solidFill>
                      <a:srgbClr val="FFFF66"/>
                    </a:solidFill>
                  </a:tcPr>
                </a:tc>
                <a:extLst>
                  <a:ext uri="{0D108BD9-81ED-4DB2-BD59-A6C34878D82A}">
                    <a16:rowId xmlns:a16="http://schemas.microsoft.com/office/drawing/2014/main" val="1126948925"/>
                  </a:ext>
                </a:extLst>
              </a:tr>
              <a:tr h="364095">
                <a:tc>
                  <a:txBody>
                    <a:bodyPr/>
                    <a:lstStyle/>
                    <a:p>
                      <a:r>
                        <a:rPr lang="en-US" sz="1800"/>
                        <a:t>1501-1750</a:t>
                      </a:r>
                    </a:p>
                  </a:txBody>
                  <a:tcPr marL="91214" marR="91214" marT="45607" marB="45607"/>
                </a:tc>
                <a:tc>
                  <a:txBody>
                    <a:bodyPr/>
                    <a:lstStyle/>
                    <a:p>
                      <a:endParaRPr lang="en-US" sz="1800"/>
                    </a:p>
                  </a:txBody>
                  <a:tcPr marL="91214" marR="91214" marT="45607" marB="45607">
                    <a:solidFill>
                      <a:srgbClr val="FF9933"/>
                    </a:solidFill>
                  </a:tcPr>
                </a:tc>
                <a:extLst>
                  <a:ext uri="{0D108BD9-81ED-4DB2-BD59-A6C34878D82A}">
                    <a16:rowId xmlns:a16="http://schemas.microsoft.com/office/drawing/2014/main" val="2065410782"/>
                  </a:ext>
                </a:extLst>
              </a:tr>
              <a:tr h="364095">
                <a:tc>
                  <a:txBody>
                    <a:bodyPr/>
                    <a:lstStyle/>
                    <a:p>
                      <a:r>
                        <a:rPr lang="en-US" sz="1800"/>
                        <a:t>1751-2000</a:t>
                      </a:r>
                    </a:p>
                  </a:txBody>
                  <a:tcPr marL="91214" marR="91214" marT="45607" marB="45607"/>
                </a:tc>
                <a:tc>
                  <a:txBody>
                    <a:bodyPr/>
                    <a:lstStyle/>
                    <a:p>
                      <a:endParaRPr lang="en-US" sz="1800"/>
                    </a:p>
                  </a:txBody>
                  <a:tcPr marL="91214" marR="91214" marT="45607" marB="45607">
                    <a:solidFill>
                      <a:srgbClr val="FF6600"/>
                    </a:solidFill>
                  </a:tcPr>
                </a:tc>
                <a:extLst>
                  <a:ext uri="{0D108BD9-81ED-4DB2-BD59-A6C34878D82A}">
                    <a16:rowId xmlns:a16="http://schemas.microsoft.com/office/drawing/2014/main" val="1075407075"/>
                  </a:ext>
                </a:extLst>
              </a:tr>
              <a:tr h="364095">
                <a:tc>
                  <a:txBody>
                    <a:bodyPr/>
                    <a:lstStyle/>
                    <a:p>
                      <a:r>
                        <a:rPr lang="en-US" sz="1800"/>
                        <a:t>&gt; 2000</a:t>
                      </a:r>
                    </a:p>
                  </a:txBody>
                  <a:tcPr marL="91214" marR="91214" marT="45607" marB="45607"/>
                </a:tc>
                <a:tc>
                  <a:txBody>
                    <a:bodyPr/>
                    <a:lstStyle/>
                    <a:p>
                      <a:endParaRPr lang="en-US" sz="1800"/>
                    </a:p>
                  </a:txBody>
                  <a:tcPr marL="91214" marR="91214" marT="45607" marB="45607">
                    <a:solidFill>
                      <a:srgbClr val="FF0000"/>
                    </a:solidFill>
                  </a:tcPr>
                </a:tc>
                <a:extLst>
                  <a:ext uri="{0D108BD9-81ED-4DB2-BD59-A6C34878D82A}">
                    <a16:rowId xmlns:a16="http://schemas.microsoft.com/office/drawing/2014/main" val="1354351648"/>
                  </a:ext>
                </a:extLst>
              </a:tr>
            </a:tbl>
          </a:graphicData>
        </a:graphic>
      </p:graphicFrame>
    </p:spTree>
    <p:extLst>
      <p:ext uri="{BB962C8B-B14F-4D97-AF65-F5344CB8AC3E}">
        <p14:creationId xmlns:p14="http://schemas.microsoft.com/office/powerpoint/2010/main" val="2357382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8FE9-D0E5-404D-B66D-C19A131C324E}"/>
              </a:ext>
            </a:extLst>
          </p:cNvPr>
          <p:cNvSpPr>
            <a:spLocks noGrp="1"/>
          </p:cNvSpPr>
          <p:nvPr>
            <p:ph type="title"/>
          </p:nvPr>
        </p:nvSpPr>
        <p:spPr>
          <a:xfrm>
            <a:off x="750614" y="2106717"/>
            <a:ext cx="10489585" cy="1322284"/>
          </a:xfrm>
        </p:spPr>
        <p:txBody>
          <a:bodyPr>
            <a:normAutofit/>
          </a:bodyPr>
          <a:lstStyle/>
          <a:p>
            <a:pPr algn="ctr"/>
            <a:r>
              <a:rPr lang="en-US" sz="4788" b="1"/>
              <a:t>Q&amp;A</a:t>
            </a:r>
          </a:p>
        </p:txBody>
      </p:sp>
    </p:spTree>
    <p:extLst>
      <p:ext uri="{BB962C8B-B14F-4D97-AF65-F5344CB8AC3E}">
        <p14:creationId xmlns:p14="http://schemas.microsoft.com/office/powerpoint/2010/main" val="2390024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6337-E245-43B0-983F-CBEBBBBC9CFB}"/>
              </a:ext>
            </a:extLst>
          </p:cNvPr>
          <p:cNvSpPr>
            <a:spLocks noGrp="1"/>
          </p:cNvSpPr>
          <p:nvPr>
            <p:ph type="title"/>
          </p:nvPr>
        </p:nvSpPr>
        <p:spPr>
          <a:xfrm>
            <a:off x="849102" y="-269257"/>
            <a:ext cx="10463634" cy="1322284"/>
          </a:xfrm>
        </p:spPr>
        <p:txBody>
          <a:bodyPr/>
          <a:lstStyle/>
          <a:p>
            <a:pPr algn="ctr"/>
            <a:r>
              <a:rPr lang="en-US"/>
              <a:t>Selected Resources</a:t>
            </a:r>
          </a:p>
        </p:txBody>
      </p:sp>
      <p:sp>
        <p:nvSpPr>
          <p:cNvPr id="3" name="Content Placeholder 2">
            <a:extLst>
              <a:ext uri="{FF2B5EF4-FFF2-40B4-BE49-F238E27FC236}">
                <a16:creationId xmlns:a16="http://schemas.microsoft.com/office/drawing/2014/main" id="{C0548CB1-66D3-4DFA-8AF2-D0A76D21EE94}"/>
              </a:ext>
            </a:extLst>
          </p:cNvPr>
          <p:cNvSpPr>
            <a:spLocks noGrp="1"/>
          </p:cNvSpPr>
          <p:nvPr>
            <p:ph idx="1"/>
          </p:nvPr>
        </p:nvSpPr>
        <p:spPr>
          <a:xfrm>
            <a:off x="456400" y="716412"/>
            <a:ext cx="10856335" cy="5867632"/>
          </a:xfrm>
        </p:spPr>
        <p:txBody>
          <a:bodyPr>
            <a:noAutofit/>
          </a:bodyPr>
          <a:lstStyle/>
          <a:p>
            <a:pPr marL="0" indent="0">
              <a:lnSpc>
                <a:spcPct val="105000"/>
              </a:lnSpc>
              <a:spcBef>
                <a:spcPts val="0"/>
              </a:spcBef>
              <a:buNone/>
            </a:pPr>
            <a:r>
              <a:rPr lang="en-US" sz="1197">
                <a:hlinkClick r:id="rId3">
                  <a:extLst>
                    <a:ext uri="{A12FA001-AC4F-418D-AE19-62706E023703}">
                      <ahyp:hlinkClr xmlns:ahyp="http://schemas.microsoft.com/office/drawing/2018/hyperlinkcolor" val="tx"/>
                    </a:ext>
                  </a:extLst>
                </a:hlinkClick>
              </a:rPr>
              <a:t>Dr. McClung</a:t>
            </a:r>
          </a:p>
          <a:p>
            <a:pPr>
              <a:lnSpc>
                <a:spcPct val="105000"/>
              </a:lnSpc>
              <a:spcBef>
                <a:spcPts val="0"/>
              </a:spcBef>
            </a:pPr>
            <a:r>
              <a:rPr lang="en-US" sz="1197"/>
              <a:t>COVID Data Tracker </a:t>
            </a:r>
            <a:r>
              <a:rPr lang="en-US" sz="1197">
                <a:hlinkClick r:id="rId4"/>
              </a:rPr>
              <a:t>https://covid.cdc.gov/covid-data-tracker/#variant-proportions</a:t>
            </a:r>
            <a:endParaRPr lang="en-US" sz="1197"/>
          </a:p>
          <a:p>
            <a:pPr>
              <a:lnSpc>
                <a:spcPct val="105000"/>
              </a:lnSpc>
              <a:spcBef>
                <a:spcPts val="0"/>
              </a:spcBef>
            </a:pPr>
            <a:r>
              <a:rPr lang="en-US" sz="1197">
                <a:solidFill>
                  <a:srgbClr val="222222"/>
                </a:solidFill>
              </a:rPr>
              <a:t>Clinical Severity of COVID-19 Patients Admitted to Hospitals in Gauteng, South Africa During the Omicron-Dominant Fourth Wave </a:t>
            </a:r>
            <a:r>
              <a:rPr lang="en-US" sz="1197">
                <a:hlinkClick r:id="rId5"/>
              </a:rPr>
              <a:t>https://papers.ssrn.com/sol3/papers.cfm?abstract_id=3996320</a:t>
            </a:r>
            <a:r>
              <a:rPr lang="en-US" sz="1197"/>
              <a:t> </a:t>
            </a:r>
          </a:p>
          <a:p>
            <a:pPr>
              <a:lnSpc>
                <a:spcPct val="105000"/>
              </a:lnSpc>
              <a:spcBef>
                <a:spcPts val="0"/>
              </a:spcBef>
            </a:pPr>
            <a:r>
              <a:rPr lang="en-US" sz="1197"/>
              <a:t>UK Health Security Agency SARS-CoV-2 variants of concern and variants under investigation in England  </a:t>
            </a:r>
            <a:r>
              <a:rPr lang="en-US" sz="1197">
                <a:hlinkClick r:id="rId6"/>
              </a:rPr>
              <a:t>https://assets.publishing.service.gov.uk/government/uploads/system/uploads/attachment_data/file/1043807/technical-briefing-33.pdf</a:t>
            </a:r>
            <a:r>
              <a:rPr lang="en-US" sz="1197"/>
              <a:t> </a:t>
            </a:r>
          </a:p>
          <a:p>
            <a:pPr>
              <a:lnSpc>
                <a:spcPct val="105000"/>
              </a:lnSpc>
              <a:spcBef>
                <a:spcPts val="0"/>
              </a:spcBef>
            </a:pPr>
            <a:r>
              <a:rPr lang="en-US" sz="1197"/>
              <a:t>UK Health Security Agency COVID-19 vaccine surveillance report </a:t>
            </a:r>
            <a:r>
              <a:rPr lang="en-US" sz="1197">
                <a:hlinkClick r:id="rId7"/>
              </a:rPr>
              <a:t>https://assets.publishing.service.gov.uk/government/uploads/system/uploads/attachment_data/file/1052353/Vaccine_surveillance_report_-_week_5.pdf</a:t>
            </a:r>
            <a:r>
              <a:rPr lang="en-US" sz="1197"/>
              <a:t> </a:t>
            </a:r>
          </a:p>
          <a:p>
            <a:pPr>
              <a:lnSpc>
                <a:spcPct val="105000"/>
              </a:lnSpc>
              <a:spcBef>
                <a:spcPts val="0"/>
              </a:spcBef>
            </a:pPr>
            <a:r>
              <a:rPr lang="en-US" sz="1197"/>
              <a:t>UK Health Security Agency SARS-CoV-2 variants of concern and variants under investigation in England </a:t>
            </a:r>
            <a:r>
              <a:rPr lang="en-US" sz="1197">
                <a:hlinkClick r:id="rId8"/>
              </a:rPr>
              <a:t>https://assets.publishing.service.gov.uk/government/uploads/system/uploads/attachment_data/file/1050236/technical-briefing-34-14-january-2022.pdf</a:t>
            </a:r>
            <a:r>
              <a:rPr lang="en-US" sz="1197"/>
              <a:t> </a:t>
            </a:r>
          </a:p>
          <a:p>
            <a:pPr>
              <a:lnSpc>
                <a:spcPct val="105000"/>
              </a:lnSpc>
              <a:spcBef>
                <a:spcPts val="0"/>
              </a:spcBef>
            </a:pPr>
            <a:r>
              <a:rPr lang="en-US" sz="1197">
                <a:solidFill>
                  <a:srgbClr val="333333"/>
                </a:solidFill>
              </a:rPr>
              <a:t>Genomic epidemiology of novel coronavirus - Global subsampling</a:t>
            </a:r>
            <a:r>
              <a:rPr lang="en-US" sz="1197">
                <a:hlinkClick r:id="rId9"/>
              </a:rPr>
              <a:t>https://nextstrain.org/ncov/gisaid/global?l=unrooted&amp;m=div</a:t>
            </a:r>
            <a:endParaRPr lang="en-US" sz="1197"/>
          </a:p>
          <a:p>
            <a:pPr marL="0" indent="0">
              <a:lnSpc>
                <a:spcPct val="105000"/>
              </a:lnSpc>
              <a:spcBef>
                <a:spcPts val="0"/>
              </a:spcBef>
              <a:buNone/>
            </a:pPr>
            <a:endParaRPr lang="en-US" sz="1197">
              <a:hlinkClick r:id="rId3">
                <a:extLst>
                  <a:ext uri="{A12FA001-AC4F-418D-AE19-62706E023703}">
                    <ahyp:hlinkClr xmlns:ahyp="http://schemas.microsoft.com/office/drawing/2018/hyperlinkcolor" val="tx"/>
                  </a:ext>
                </a:extLst>
              </a:hlinkClick>
            </a:endParaRPr>
          </a:p>
          <a:p>
            <a:pPr marL="0" indent="0">
              <a:lnSpc>
                <a:spcPct val="105000"/>
              </a:lnSpc>
              <a:spcBef>
                <a:spcPts val="0"/>
              </a:spcBef>
              <a:buNone/>
            </a:pPr>
            <a:r>
              <a:rPr lang="en-US" sz="1197">
                <a:hlinkClick r:id="rId3">
                  <a:extLst>
                    <a:ext uri="{A12FA001-AC4F-418D-AE19-62706E023703}">
                      <ahyp:hlinkClr xmlns:ahyp="http://schemas.microsoft.com/office/drawing/2018/hyperlinkcolor" val="tx"/>
                    </a:ext>
                  </a:extLst>
                </a:hlinkClick>
              </a:rPr>
              <a:t>Dr. Wiley</a:t>
            </a:r>
          </a:p>
          <a:p>
            <a:pPr>
              <a:lnSpc>
                <a:spcPct val="105000"/>
              </a:lnSpc>
              <a:spcBef>
                <a:spcPts val="0"/>
              </a:spcBef>
            </a:pPr>
            <a:r>
              <a:rPr lang="en-US" sz="1197"/>
              <a:t>Georgia COVID-19 Daily Status Report of cases and hospitalizations with charts and graphs </a:t>
            </a:r>
            <a:r>
              <a:rPr lang="en-US" sz="1197">
                <a:hlinkClick r:id="rId10"/>
              </a:rPr>
              <a:t>https://dph.georgia.gov/covid-19-daily-status-report</a:t>
            </a:r>
            <a:r>
              <a:rPr lang="en-US" sz="1197"/>
              <a:t> </a:t>
            </a:r>
            <a:endParaRPr lang="en-US" sz="1197">
              <a:hlinkClick r:id="rId3">
                <a:extLst>
                  <a:ext uri="{A12FA001-AC4F-418D-AE19-62706E023703}">
                    <ahyp:hlinkClr xmlns:ahyp="http://schemas.microsoft.com/office/drawing/2018/hyperlinkcolor" val="tx"/>
                  </a:ext>
                </a:extLst>
              </a:hlinkClick>
            </a:endParaRPr>
          </a:p>
          <a:p>
            <a:pPr>
              <a:lnSpc>
                <a:spcPct val="105000"/>
              </a:lnSpc>
              <a:spcBef>
                <a:spcPts val="0"/>
              </a:spcBef>
            </a:pPr>
            <a:r>
              <a:rPr lang="en-US" sz="1197"/>
              <a:t>Emory Screening Form </a:t>
            </a:r>
            <a:r>
              <a:rPr lang="en-US" sz="1197" err="1"/>
              <a:t>Form</a:t>
            </a:r>
            <a:r>
              <a:rPr lang="en-US" sz="1197"/>
              <a:t>-  </a:t>
            </a:r>
            <a:r>
              <a:rPr lang="en-US" sz="1197">
                <a:hlinkClick r:id="rId11"/>
              </a:rPr>
              <a:t>https://emoryhealth.formstack.com/forms/ehc_pgp_provider_evshield_vaccine</a:t>
            </a:r>
            <a:r>
              <a:rPr lang="en-US" sz="1197"/>
              <a:t> </a:t>
            </a:r>
          </a:p>
          <a:p>
            <a:pPr marL="0" indent="0">
              <a:lnSpc>
                <a:spcPct val="105000"/>
              </a:lnSpc>
              <a:spcBef>
                <a:spcPts val="0"/>
              </a:spcBef>
              <a:buNone/>
            </a:pPr>
            <a:endParaRPr lang="en-US" sz="1197"/>
          </a:p>
          <a:p>
            <a:pPr marL="0" indent="0">
              <a:lnSpc>
                <a:spcPct val="105000"/>
              </a:lnSpc>
              <a:spcBef>
                <a:spcPts val="0"/>
              </a:spcBef>
              <a:buNone/>
            </a:pPr>
            <a:r>
              <a:rPr lang="en-US" sz="1197" u="sng"/>
              <a:t>Dr. Kandiah</a:t>
            </a:r>
            <a:r>
              <a:rPr lang="en-US" sz="1197"/>
              <a:t>:</a:t>
            </a:r>
          </a:p>
          <a:p>
            <a:pPr>
              <a:lnSpc>
                <a:spcPct val="105000"/>
              </a:lnSpc>
              <a:spcBef>
                <a:spcPts val="0"/>
              </a:spcBef>
            </a:pPr>
            <a:r>
              <a:rPr lang="en-US" sz="1197"/>
              <a:t>Liverpool Drug Interactions </a:t>
            </a:r>
            <a:r>
              <a:rPr lang="en-US" sz="1197">
                <a:solidFill>
                  <a:srgbClr val="0563C1"/>
                </a:solidFill>
                <a:hlinkClick r:id="rId3">
                  <a:extLst>
                    <a:ext uri="{A12FA001-AC4F-418D-AE19-62706E023703}">
                      <ahyp:hlinkClr xmlns:ahyp="http://schemas.microsoft.com/office/drawing/2018/hyperlinkcolor" val="tx"/>
                    </a:ext>
                  </a:extLst>
                </a:hlinkClick>
              </a:rPr>
              <a:t>https://www.covid19-druginteractions.org/</a:t>
            </a:r>
            <a:endParaRPr lang="en-US" sz="1197">
              <a:solidFill>
                <a:srgbClr val="0563C1"/>
              </a:solidFill>
            </a:endParaRPr>
          </a:p>
          <a:p>
            <a:pPr>
              <a:lnSpc>
                <a:spcPct val="105000"/>
              </a:lnSpc>
              <a:spcBef>
                <a:spcPts val="0"/>
              </a:spcBef>
            </a:pPr>
            <a:r>
              <a:rPr lang="en-US" sz="1197" err="1"/>
              <a:t>Paxlovid</a:t>
            </a:r>
            <a:r>
              <a:rPr lang="en-US" sz="1197"/>
              <a:t> Fact Sheet - </a:t>
            </a:r>
            <a:r>
              <a:rPr lang="en-US" sz="1197">
                <a:hlinkClick r:id="rId12"/>
              </a:rPr>
              <a:t>https://www.fda.gov/media/155050/download</a:t>
            </a:r>
            <a:endParaRPr lang="en-US" sz="1197">
              <a:solidFill>
                <a:srgbClr val="0563C1"/>
              </a:solidFill>
            </a:endParaRPr>
          </a:p>
          <a:p>
            <a:pPr>
              <a:lnSpc>
                <a:spcPct val="105000"/>
              </a:lnSpc>
              <a:spcBef>
                <a:spcPts val="0"/>
              </a:spcBef>
            </a:pPr>
            <a:r>
              <a:rPr lang="en-US" sz="1197"/>
              <a:t>Georgia DPH COVID-19 Guidance </a:t>
            </a:r>
            <a:r>
              <a:rPr lang="en-US" sz="1197">
                <a:hlinkClick r:id="rId13"/>
              </a:rPr>
              <a:t>https://dph.georgia.gov/dph-covid-19-guidance</a:t>
            </a:r>
            <a:endParaRPr lang="en-US" sz="1197">
              <a:solidFill>
                <a:srgbClr val="0563C1"/>
              </a:solidFill>
            </a:endParaRPr>
          </a:p>
          <a:p>
            <a:pPr>
              <a:lnSpc>
                <a:spcPct val="105000"/>
              </a:lnSpc>
              <a:spcBef>
                <a:spcPts val="0"/>
              </a:spcBef>
            </a:pPr>
            <a:r>
              <a:rPr lang="en-US" sz="1197"/>
              <a:t>Health </a:t>
            </a:r>
            <a:r>
              <a:rPr lang="en-US" sz="1197" err="1"/>
              <a:t>Data.Gov</a:t>
            </a:r>
            <a:r>
              <a:rPr lang="en-US" sz="1197"/>
              <a:t>  </a:t>
            </a:r>
            <a:r>
              <a:rPr lang="en-US" sz="1197">
                <a:hlinkClick r:id="rId14"/>
              </a:rPr>
              <a:t>https://healthdata.gov/Health/COVID-19-Public-Therapeutic-Locator/rxn6-qnx8/data</a:t>
            </a:r>
            <a:endParaRPr lang="en-US" sz="1197"/>
          </a:p>
          <a:p>
            <a:pPr>
              <a:lnSpc>
                <a:spcPct val="105000"/>
              </a:lnSpc>
              <a:spcBef>
                <a:spcPts val="0"/>
              </a:spcBef>
            </a:pPr>
            <a:r>
              <a:rPr lang="en-US" sz="1197" err="1"/>
              <a:t>Sotrovimab</a:t>
            </a:r>
            <a:r>
              <a:rPr lang="en-US" sz="1197"/>
              <a:t> Fact Sheet </a:t>
            </a:r>
            <a:r>
              <a:rPr lang="en-US" sz="1197">
                <a:hlinkClick r:id="rId15"/>
              </a:rPr>
              <a:t>https://www.fda.gov/media/149533/download</a:t>
            </a:r>
            <a:r>
              <a:rPr lang="en-US" sz="1197"/>
              <a:t> </a:t>
            </a:r>
          </a:p>
          <a:p>
            <a:pPr>
              <a:lnSpc>
                <a:spcPct val="105000"/>
              </a:lnSpc>
              <a:spcBef>
                <a:spcPts val="0"/>
              </a:spcBef>
            </a:pPr>
            <a:endParaRPr lang="en-US" sz="1197"/>
          </a:p>
          <a:p>
            <a:pPr marL="0" indent="0">
              <a:lnSpc>
                <a:spcPct val="105000"/>
              </a:lnSpc>
              <a:spcBef>
                <a:spcPts val="0"/>
              </a:spcBef>
              <a:buNone/>
            </a:pPr>
            <a:r>
              <a:rPr lang="en-US" sz="1197" u="sng">
                <a:ea typeface="Calibri" panose="020F0502020204030204" pitchFamily="34" charset="0"/>
              </a:rPr>
              <a:t>Drs. Heath and Overton</a:t>
            </a:r>
          </a:p>
          <a:p>
            <a:pPr>
              <a:lnSpc>
                <a:spcPct val="105000"/>
              </a:lnSpc>
              <a:spcBef>
                <a:spcPts val="0"/>
              </a:spcBef>
              <a:spcAft>
                <a:spcPts val="499"/>
              </a:spcAft>
            </a:pPr>
            <a:r>
              <a:rPr lang="en-US" sz="1197"/>
              <a:t>Walmart and Sam’s Club Locator: </a:t>
            </a:r>
            <a:r>
              <a:rPr lang="en-US" sz="1197">
                <a:hlinkClick r:id="rId16"/>
              </a:rPr>
              <a:t>https://www.walmart.com/cp/authorized-covid-19-medication/2766660</a:t>
            </a:r>
            <a:r>
              <a:rPr lang="en-US" sz="1197"/>
              <a:t> </a:t>
            </a:r>
          </a:p>
          <a:p>
            <a:pPr>
              <a:lnSpc>
                <a:spcPct val="105000"/>
              </a:lnSpc>
              <a:spcBef>
                <a:spcPts val="0"/>
              </a:spcBef>
              <a:spcAft>
                <a:spcPts val="499"/>
              </a:spcAft>
            </a:pPr>
            <a:endParaRPr lang="en-US" sz="1197"/>
          </a:p>
        </p:txBody>
      </p:sp>
    </p:spTree>
    <p:extLst>
      <p:ext uri="{BB962C8B-B14F-4D97-AF65-F5344CB8AC3E}">
        <p14:creationId xmlns:p14="http://schemas.microsoft.com/office/powerpoint/2010/main" val="9516984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6337-E245-43B0-983F-CBEBBBBC9CFB}"/>
              </a:ext>
            </a:extLst>
          </p:cNvPr>
          <p:cNvSpPr>
            <a:spLocks noGrp="1"/>
          </p:cNvSpPr>
          <p:nvPr>
            <p:ph type="title"/>
          </p:nvPr>
        </p:nvSpPr>
        <p:spPr>
          <a:xfrm>
            <a:off x="849102" y="-269257"/>
            <a:ext cx="10463634" cy="1322284"/>
          </a:xfrm>
        </p:spPr>
        <p:txBody>
          <a:bodyPr/>
          <a:lstStyle/>
          <a:p>
            <a:pPr algn="ctr"/>
            <a:r>
              <a:rPr lang="en-US"/>
              <a:t>Selected Resources</a:t>
            </a:r>
          </a:p>
        </p:txBody>
      </p:sp>
      <p:sp>
        <p:nvSpPr>
          <p:cNvPr id="3" name="Content Placeholder 2">
            <a:extLst>
              <a:ext uri="{FF2B5EF4-FFF2-40B4-BE49-F238E27FC236}">
                <a16:creationId xmlns:a16="http://schemas.microsoft.com/office/drawing/2014/main" id="{C0548CB1-66D3-4DFA-8AF2-D0A76D21EE94}"/>
              </a:ext>
            </a:extLst>
          </p:cNvPr>
          <p:cNvSpPr>
            <a:spLocks noGrp="1"/>
          </p:cNvSpPr>
          <p:nvPr>
            <p:ph idx="1"/>
          </p:nvPr>
        </p:nvSpPr>
        <p:spPr>
          <a:xfrm>
            <a:off x="456400" y="716412"/>
            <a:ext cx="10856335" cy="5867632"/>
          </a:xfrm>
        </p:spPr>
        <p:txBody>
          <a:bodyPr>
            <a:noAutofit/>
          </a:bodyPr>
          <a:lstStyle/>
          <a:p>
            <a:pPr marL="0" indent="0" fontAlgn="base">
              <a:buNone/>
            </a:pPr>
            <a:endParaRPr lang="en-US" sz="1097" u="sng">
              <a:solidFill>
                <a:srgbClr val="000000"/>
              </a:solidFill>
            </a:endParaRPr>
          </a:p>
          <a:p>
            <a:pPr marL="0" indent="0">
              <a:lnSpc>
                <a:spcPct val="105000"/>
              </a:lnSpc>
              <a:spcBef>
                <a:spcPts val="0"/>
              </a:spcBef>
              <a:spcAft>
                <a:spcPts val="499"/>
              </a:spcAft>
              <a:buNone/>
            </a:pPr>
            <a:r>
              <a:rPr lang="en-US" sz="1197" u="sng"/>
              <a:t>Dr. Malani</a:t>
            </a:r>
          </a:p>
          <a:p>
            <a:pPr>
              <a:lnSpc>
                <a:spcPct val="105000"/>
              </a:lnSpc>
              <a:spcBef>
                <a:spcPts val="0"/>
              </a:spcBef>
            </a:pPr>
            <a:r>
              <a:rPr lang="en-US" sz="1197"/>
              <a:t>MI COVID response data and modeling update </a:t>
            </a:r>
            <a:r>
              <a:rPr lang="en-US" sz="1197">
                <a:solidFill>
                  <a:srgbClr val="443D3E"/>
                </a:solidFill>
                <a:hlinkClick r:id="rId3"/>
              </a:rPr>
              <a:t>https://www.michigan.gov/documents/coronavirus/20220201_Data_and_modeling_update_vDRAFT_747172_7.pdf</a:t>
            </a:r>
            <a:r>
              <a:rPr lang="en-US" sz="1197">
                <a:solidFill>
                  <a:srgbClr val="443D3E"/>
                </a:solidFill>
              </a:rPr>
              <a:t> </a:t>
            </a:r>
          </a:p>
          <a:p>
            <a:pPr>
              <a:lnSpc>
                <a:spcPct val="105000"/>
              </a:lnSpc>
              <a:spcBef>
                <a:spcPts val="0"/>
              </a:spcBef>
            </a:pPr>
            <a:r>
              <a:rPr lang="en-US" sz="1197"/>
              <a:t>CDC Underlying Medical Conditions Associated with High Risk for Sever COVID-19 </a:t>
            </a:r>
            <a:r>
              <a:rPr lang="en-US" sz="1197">
                <a:hlinkClick r:id="rId4"/>
              </a:rPr>
              <a:t>https://www.cdc.gov/coronavirus/2019-ncov/hcp/clinical-care/underlyingconditions.html</a:t>
            </a:r>
            <a:r>
              <a:rPr lang="en-US" sz="1197"/>
              <a:t> </a:t>
            </a:r>
          </a:p>
          <a:p>
            <a:pPr>
              <a:lnSpc>
                <a:spcPct val="105000"/>
              </a:lnSpc>
              <a:spcBef>
                <a:spcPts val="0"/>
              </a:spcBef>
            </a:pPr>
            <a:r>
              <a:rPr lang="en-US" sz="1197"/>
              <a:t>NIH COVID-19 Treatment Guidelines </a:t>
            </a:r>
            <a:r>
              <a:rPr lang="en-US" sz="1197">
                <a:solidFill>
                  <a:srgbClr val="443D3E"/>
                </a:solidFill>
                <a:hlinkClick r:id="rId5"/>
              </a:rPr>
              <a:t>https://www.covid19treatmentguidelines.nih.gov/therapies/statement-on-patient-prioritization-for-outpatient-therapies/</a:t>
            </a:r>
            <a:r>
              <a:rPr lang="en-US" sz="1197">
                <a:solidFill>
                  <a:srgbClr val="443D3E"/>
                </a:solidFill>
              </a:rPr>
              <a:t> </a:t>
            </a:r>
          </a:p>
          <a:p>
            <a:pPr>
              <a:lnSpc>
                <a:spcPct val="105000"/>
              </a:lnSpc>
              <a:spcBef>
                <a:spcPts val="0"/>
              </a:spcBef>
            </a:pPr>
            <a:r>
              <a:rPr lang="en-US" sz="1197">
                <a:solidFill>
                  <a:srgbClr val="443D3E"/>
                </a:solidFill>
              </a:rPr>
              <a:t>MI Priority eligibility criteria </a:t>
            </a:r>
            <a:r>
              <a:rPr lang="en-US" sz="1197">
                <a:solidFill>
                  <a:srgbClr val="443D3E"/>
                </a:solidFill>
                <a:hlinkClick r:id="rId6"/>
              </a:rPr>
              <a:t>https://www.michigan.gov/documents/coronavirus/Priority_Eligibility_Criteria_for_COVID-19_Outpatient_Therapy_745091_7.pdf</a:t>
            </a:r>
            <a:endParaRPr lang="en-US" sz="1197">
              <a:solidFill>
                <a:srgbClr val="443D3E"/>
              </a:solidFill>
            </a:endParaRPr>
          </a:p>
          <a:p>
            <a:pPr>
              <a:lnSpc>
                <a:spcPct val="105000"/>
              </a:lnSpc>
              <a:spcBef>
                <a:spcPts val="0"/>
              </a:spcBef>
            </a:pPr>
            <a:r>
              <a:rPr lang="en-US" sz="1197">
                <a:solidFill>
                  <a:srgbClr val="443D3E"/>
                </a:solidFill>
              </a:rPr>
              <a:t>CMS Increases Medicare payment for Monoclonal antibodies </a:t>
            </a:r>
            <a:r>
              <a:rPr lang="en-US" sz="1197">
                <a:solidFill>
                  <a:srgbClr val="4A4B4D"/>
                </a:solidFill>
                <a:hlinkClick r:id="rId7"/>
              </a:rPr>
              <a:t>https://www.cms.gov/newsroom/press-releases/cms-increases-medicare-payment-covid-19-monoclonal-antibody-infusions</a:t>
            </a:r>
            <a:endParaRPr lang="en-US" sz="1197">
              <a:solidFill>
                <a:srgbClr val="4A4B4D"/>
              </a:solidFill>
            </a:endParaRPr>
          </a:p>
          <a:p>
            <a:pPr>
              <a:lnSpc>
                <a:spcPct val="105000"/>
              </a:lnSpc>
              <a:spcBef>
                <a:spcPts val="0"/>
              </a:spcBef>
            </a:pPr>
            <a:r>
              <a:rPr lang="en-US" sz="1197">
                <a:solidFill>
                  <a:srgbClr val="000000"/>
                </a:solidFill>
              </a:rPr>
              <a:t>CMS Payment Allowances and Effective Dates for COVID-19 Vaccines and their Administration During the Public Health Emergency </a:t>
            </a:r>
            <a:r>
              <a:rPr lang="en-US" sz="1197">
                <a:solidFill>
                  <a:srgbClr val="4A4B4D"/>
                </a:solidFill>
                <a:hlinkClick r:id="rId8"/>
              </a:rPr>
              <a:t>https://www.cms.gov/medicare/medicare-part-b-drug-average-sales-price/covid-19-vaccines-and-monoclonal-antibodies</a:t>
            </a:r>
            <a:r>
              <a:rPr lang="en-US" sz="1197">
                <a:solidFill>
                  <a:srgbClr val="4A4B4D"/>
                </a:solidFill>
              </a:rPr>
              <a:t> </a:t>
            </a:r>
          </a:p>
          <a:p>
            <a:pPr marL="0" indent="0">
              <a:lnSpc>
                <a:spcPct val="105000"/>
              </a:lnSpc>
              <a:spcBef>
                <a:spcPts val="0"/>
              </a:spcBef>
              <a:spcAft>
                <a:spcPts val="499"/>
              </a:spcAft>
              <a:buNone/>
            </a:pPr>
            <a:endParaRPr lang="en-US" sz="1197"/>
          </a:p>
          <a:p>
            <a:pPr marL="0" indent="0" fontAlgn="base">
              <a:buNone/>
            </a:pPr>
            <a:r>
              <a:rPr lang="en-US" sz="1197" u="sng">
                <a:solidFill>
                  <a:srgbClr val="000000"/>
                </a:solidFill>
              </a:rPr>
              <a:t>Program Links</a:t>
            </a:r>
            <a:r>
              <a:rPr lang="en-US" sz="1197">
                <a:solidFill>
                  <a:srgbClr val="000000"/>
                </a:solidFill>
              </a:rPr>
              <a:t>:​</a:t>
            </a:r>
          </a:p>
          <a:p>
            <a:pPr fontAlgn="base">
              <a:spcBef>
                <a:spcPts val="0"/>
              </a:spcBef>
              <a:spcAft>
                <a:spcPts val="50"/>
              </a:spcAft>
            </a:pPr>
            <a:r>
              <a:rPr lang="en-US" sz="1197">
                <a:solidFill>
                  <a:srgbClr val="000000"/>
                </a:solidFill>
              </a:rPr>
              <a:t>This webinar is being recorded and can be found with the slides online at </a:t>
            </a:r>
            <a:r>
              <a:rPr lang="en-US" sz="1197" u="sng">
                <a:solidFill>
                  <a:srgbClr val="0563C1"/>
                </a:solidFill>
                <a:hlinkClick r:id="rId9"/>
              </a:rPr>
              <a:t>https://www.idsociety.org/cliniciancalls</a:t>
            </a:r>
            <a:r>
              <a:rPr lang="en-US" sz="1197">
                <a:solidFill>
                  <a:srgbClr val="000000"/>
                </a:solidFill>
              </a:rPr>
              <a:t>​</a:t>
            </a:r>
          </a:p>
          <a:p>
            <a:pPr fontAlgn="base">
              <a:spcBef>
                <a:spcPts val="0"/>
              </a:spcBef>
              <a:spcAft>
                <a:spcPts val="50"/>
              </a:spcAft>
            </a:pPr>
            <a:r>
              <a:rPr lang="en-US" sz="1197">
                <a:solidFill>
                  <a:srgbClr val="000000"/>
                </a:solidFill>
              </a:rPr>
              <a:t>RTLN Survey - </a:t>
            </a:r>
            <a:r>
              <a:rPr lang="en-US" sz="1197" u="sng">
                <a:solidFill>
                  <a:srgbClr val="0563C1"/>
                </a:solidFill>
                <a:hlinkClick r:id="rId10"/>
              </a:rPr>
              <a:t>https://www.surveymonkey.com/r/BFBJ5CK</a:t>
            </a:r>
            <a:r>
              <a:rPr lang="en-US" sz="1197">
                <a:solidFill>
                  <a:srgbClr val="000000"/>
                </a:solidFill>
              </a:rPr>
              <a:t>​</a:t>
            </a:r>
          </a:p>
          <a:p>
            <a:pPr fontAlgn="base">
              <a:spcBef>
                <a:spcPts val="0"/>
              </a:spcBef>
              <a:spcAft>
                <a:spcPts val="50"/>
              </a:spcAft>
            </a:pPr>
            <a:r>
              <a:rPr lang="en-US" sz="1197">
                <a:solidFill>
                  <a:srgbClr val="000000"/>
                </a:solidFill>
              </a:rPr>
              <a:t>COVID-19 Real-Time Learning Network: </a:t>
            </a:r>
            <a:r>
              <a:rPr lang="en-US" sz="1197" u="sng">
                <a:solidFill>
                  <a:srgbClr val="0563C1"/>
                </a:solidFill>
                <a:hlinkClick r:id="rId11"/>
              </a:rPr>
              <a:t>https://www.idsociety.org/covid-19-real-time-learning-network/</a:t>
            </a:r>
            <a:r>
              <a:rPr lang="en-US" sz="1197">
                <a:solidFill>
                  <a:srgbClr val="000000"/>
                </a:solidFill>
              </a:rPr>
              <a:t>​</a:t>
            </a:r>
          </a:p>
          <a:p>
            <a:pPr fontAlgn="base">
              <a:spcBef>
                <a:spcPts val="0"/>
              </a:spcBef>
              <a:spcAft>
                <a:spcPts val="50"/>
              </a:spcAft>
            </a:pPr>
            <a:r>
              <a:rPr lang="en-US" sz="1197">
                <a:solidFill>
                  <a:srgbClr val="000000"/>
                </a:solidFill>
              </a:rPr>
              <a:t>Vaccine FAQ: </a:t>
            </a:r>
            <a:r>
              <a:rPr lang="en-US" sz="1197" u="sng">
                <a:solidFill>
                  <a:srgbClr val="0563C1"/>
                </a:solidFill>
                <a:hlinkClick r:id="rId12"/>
              </a:rPr>
              <a:t>https://www.idsociety.org/covid-19-real-time-learning-network/vaccines/vaccines-information--faq/</a:t>
            </a:r>
            <a:r>
              <a:rPr lang="en-US" sz="1197">
                <a:solidFill>
                  <a:srgbClr val="000000"/>
                </a:solidFill>
              </a:rPr>
              <a:t>​</a:t>
            </a:r>
            <a:endParaRPr lang="en-US" sz="1197">
              <a:solidFill>
                <a:srgbClr val="4A4B4D"/>
              </a:solidFill>
            </a:endParaRPr>
          </a:p>
          <a:p>
            <a:pPr>
              <a:lnSpc>
                <a:spcPct val="105000"/>
              </a:lnSpc>
              <a:spcBef>
                <a:spcPts val="0"/>
              </a:spcBef>
              <a:spcAft>
                <a:spcPts val="499"/>
              </a:spcAft>
            </a:pPr>
            <a:endParaRPr lang="en-US" sz="1197"/>
          </a:p>
          <a:p>
            <a:pPr>
              <a:lnSpc>
                <a:spcPct val="105000"/>
              </a:lnSpc>
              <a:spcBef>
                <a:spcPts val="0"/>
              </a:spcBef>
              <a:spcAft>
                <a:spcPts val="499"/>
              </a:spcAft>
            </a:pPr>
            <a:endParaRPr lang="en-US" sz="1197"/>
          </a:p>
        </p:txBody>
      </p:sp>
    </p:spTree>
    <p:extLst>
      <p:ext uri="{BB962C8B-B14F-4D97-AF65-F5344CB8AC3E}">
        <p14:creationId xmlns:p14="http://schemas.microsoft.com/office/powerpoint/2010/main" val="29893845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CB97E9-89C9-4EF6-848D-53643D6B9514}"/>
              </a:ext>
            </a:extLst>
          </p:cNvPr>
          <p:cNvPicPr>
            <a:picLocks noChangeAspect="1"/>
          </p:cNvPicPr>
          <p:nvPr/>
        </p:nvPicPr>
        <p:blipFill rotWithShape="1">
          <a:blip r:embed="rId3"/>
          <a:srcRect l="6590" t="12836" r="2579" b="5128"/>
          <a:stretch/>
        </p:blipFill>
        <p:spPr>
          <a:xfrm>
            <a:off x="515277" y="3518804"/>
            <a:ext cx="6089432" cy="3092043"/>
          </a:xfrm>
          <a:prstGeom prst="rect">
            <a:avLst/>
          </a:prstGeom>
          <a:ln>
            <a:solidFill>
              <a:srgbClr val="002060"/>
            </a:solidFill>
          </a:ln>
        </p:spPr>
      </p:pic>
      <p:sp>
        <p:nvSpPr>
          <p:cNvPr id="9" name="TextBox 8">
            <a:extLst>
              <a:ext uri="{FF2B5EF4-FFF2-40B4-BE49-F238E27FC236}">
                <a16:creationId xmlns:a16="http://schemas.microsoft.com/office/drawing/2014/main" id="{7F72A453-14E3-4131-B472-12820850A2CB}"/>
              </a:ext>
            </a:extLst>
          </p:cNvPr>
          <p:cNvSpPr txBox="1"/>
          <p:nvPr/>
        </p:nvSpPr>
        <p:spPr>
          <a:xfrm>
            <a:off x="261693" y="1992189"/>
            <a:ext cx="6821223" cy="921046"/>
          </a:xfrm>
          <a:prstGeom prst="rect">
            <a:avLst/>
          </a:prstGeom>
          <a:noFill/>
        </p:spPr>
        <p:txBody>
          <a:bodyPr wrap="square">
            <a:spAutoFit/>
          </a:bodyPr>
          <a:lstStyle/>
          <a:p>
            <a:pPr algn="ctr" defTabSz="912114">
              <a:defRPr/>
            </a:pPr>
            <a:r>
              <a:rPr lang="en-US" sz="1795" i="1">
                <a:solidFill>
                  <a:srgbClr val="002060"/>
                </a:solidFill>
                <a:latin typeface="Calibri" panose="020F0502020204030204"/>
                <a:ea typeface="Calibri" panose="020F0502020204030204" pitchFamily="34" charset="0"/>
              </a:rPr>
              <a:t>An online community bringing together information and opportunities for discussion on latest research, guidelines, tools and resources from a variety of medical subspecialties around the world. </a:t>
            </a:r>
            <a:endParaRPr lang="en-US" sz="1795" i="1">
              <a:solidFill>
                <a:srgbClr val="002060"/>
              </a:solidFill>
              <a:latin typeface="Calibri" panose="020F0502020204030204"/>
            </a:endParaRPr>
          </a:p>
        </p:txBody>
      </p:sp>
      <p:sp>
        <p:nvSpPr>
          <p:cNvPr id="8" name="TextBox 7">
            <a:extLst>
              <a:ext uri="{FF2B5EF4-FFF2-40B4-BE49-F238E27FC236}">
                <a16:creationId xmlns:a16="http://schemas.microsoft.com/office/drawing/2014/main" id="{3C7F5D8A-5DA4-4A63-BFB8-6FF1538692A8}"/>
              </a:ext>
            </a:extLst>
          </p:cNvPr>
          <p:cNvSpPr txBox="1"/>
          <p:nvPr/>
        </p:nvSpPr>
        <p:spPr>
          <a:xfrm>
            <a:off x="6766422" y="782225"/>
            <a:ext cx="5020345" cy="4927375"/>
          </a:xfrm>
          <a:prstGeom prst="rect">
            <a:avLst/>
          </a:prstGeom>
          <a:noFill/>
        </p:spPr>
        <p:txBody>
          <a:bodyPr wrap="square" rtlCol="0">
            <a:spAutoFit/>
          </a:bodyPr>
          <a:lstStyle/>
          <a:p>
            <a:pPr defTabSz="912114">
              <a:defRPr/>
            </a:pPr>
            <a:endParaRPr lang="en-US" sz="2394" b="1">
              <a:solidFill>
                <a:prstClr val="black"/>
              </a:solidFill>
              <a:latin typeface="Nunito Sans"/>
            </a:endParaRPr>
          </a:p>
          <a:p>
            <a:pPr defTabSz="912114">
              <a:defRPr/>
            </a:pPr>
            <a:endParaRPr lang="en-US" sz="2394" b="1">
              <a:solidFill>
                <a:prstClr val="black"/>
              </a:solidFill>
              <a:latin typeface="Nunito Sans"/>
            </a:endParaRPr>
          </a:p>
          <a:p>
            <a:pPr algn="ctr" defTabSz="912114">
              <a:defRPr/>
            </a:pPr>
            <a:r>
              <a:rPr lang="en-US" sz="1995" b="1">
                <a:solidFill>
                  <a:srgbClr val="4983F2"/>
                </a:solidFill>
                <a:latin typeface="Nunito Sans"/>
              </a:rPr>
              <a:t>Specialty Society Collaborators</a:t>
            </a:r>
          </a:p>
          <a:p>
            <a:pPr defTabSz="912114">
              <a:defRPr/>
            </a:pPr>
            <a:r>
              <a:rPr lang="en-US" sz="1596">
                <a:solidFill>
                  <a:prstClr val="black"/>
                </a:solidFill>
                <a:latin typeface="Nunito Sans"/>
              </a:rPr>
              <a:t> </a:t>
            </a:r>
          </a:p>
          <a:p>
            <a:pPr marL="102613" algn="ctr" defTabSz="912114">
              <a:defRPr/>
            </a:pPr>
            <a:r>
              <a:rPr lang="en-US" sz="1596">
                <a:solidFill>
                  <a:srgbClr val="002060"/>
                </a:solidFill>
                <a:latin typeface="Nunito Sans"/>
              </a:rPr>
              <a:t>  American Academy of Family Physicians</a:t>
            </a:r>
          </a:p>
          <a:p>
            <a:pPr marL="102613" algn="ctr" defTabSz="912114">
              <a:defRPr/>
            </a:pPr>
            <a:r>
              <a:rPr lang="en-US" sz="1596">
                <a:solidFill>
                  <a:srgbClr val="002060"/>
                </a:solidFill>
                <a:latin typeface="Nunito Sans"/>
              </a:rPr>
              <a:t>  American Academy of Pediatrics</a:t>
            </a:r>
          </a:p>
          <a:p>
            <a:pPr marL="102613" algn="ctr" defTabSz="912114">
              <a:defRPr/>
            </a:pPr>
            <a:r>
              <a:rPr lang="en-US" sz="1596">
                <a:solidFill>
                  <a:srgbClr val="002060"/>
                </a:solidFill>
                <a:latin typeface="Nunito Sans"/>
              </a:rPr>
              <a:t>  American College of Emergency Physicians</a:t>
            </a:r>
          </a:p>
          <a:p>
            <a:pPr marL="102613" algn="ctr" defTabSz="912114">
              <a:defRPr/>
            </a:pPr>
            <a:r>
              <a:rPr lang="en-US" sz="1596">
                <a:solidFill>
                  <a:srgbClr val="002060"/>
                </a:solidFill>
                <a:highlight>
                  <a:srgbClr val="FFFF00"/>
                </a:highlight>
                <a:latin typeface="Nunito Sans"/>
              </a:rPr>
              <a:t>American College of Obstetricians and Gynecologists </a:t>
            </a:r>
          </a:p>
          <a:p>
            <a:pPr marL="102613" algn="ctr" defTabSz="912114">
              <a:defRPr/>
            </a:pPr>
            <a:r>
              <a:rPr lang="en-US" sz="1596">
                <a:solidFill>
                  <a:srgbClr val="002060"/>
                </a:solidFill>
                <a:latin typeface="Nunito Sans"/>
              </a:rPr>
              <a:t>  American College of Physicians</a:t>
            </a:r>
          </a:p>
          <a:p>
            <a:pPr marL="102613" algn="ctr" defTabSz="912114">
              <a:defRPr/>
            </a:pPr>
            <a:r>
              <a:rPr lang="en-US" sz="1596">
                <a:solidFill>
                  <a:srgbClr val="002060"/>
                </a:solidFill>
                <a:latin typeface="Nunito Sans"/>
              </a:rPr>
              <a:t>  American Geriatrics Society</a:t>
            </a:r>
          </a:p>
          <a:p>
            <a:pPr marL="102613" algn="ctr" defTabSz="912114">
              <a:defRPr/>
            </a:pPr>
            <a:r>
              <a:rPr lang="en-US" sz="1596">
                <a:solidFill>
                  <a:srgbClr val="002060"/>
                </a:solidFill>
                <a:latin typeface="Nunito Sans"/>
              </a:rPr>
              <a:t>  American Thoracic Society</a:t>
            </a:r>
          </a:p>
          <a:p>
            <a:pPr marL="102613" algn="ctr" defTabSz="912114">
              <a:defRPr/>
            </a:pPr>
            <a:r>
              <a:rPr lang="en-US" sz="1596">
                <a:solidFill>
                  <a:srgbClr val="002060"/>
                </a:solidFill>
                <a:latin typeface="Nunito Sans"/>
              </a:rPr>
              <a:t>  Pediatric Infectious Diseases Society  </a:t>
            </a:r>
          </a:p>
          <a:p>
            <a:pPr marL="102613" algn="ctr" defTabSz="912114">
              <a:defRPr/>
            </a:pPr>
            <a:r>
              <a:rPr lang="en-US" sz="1596">
                <a:solidFill>
                  <a:srgbClr val="002060"/>
                </a:solidFill>
                <a:latin typeface="Nunito Sans"/>
              </a:rPr>
              <a:t>  Society for Critical Care Medicine</a:t>
            </a:r>
          </a:p>
          <a:p>
            <a:pPr marL="102613" algn="ctr" defTabSz="912114">
              <a:defRPr/>
            </a:pPr>
            <a:r>
              <a:rPr lang="en-US" sz="1596">
                <a:solidFill>
                  <a:srgbClr val="002060"/>
                </a:solidFill>
                <a:latin typeface="Nunito Sans"/>
              </a:rPr>
              <a:t>  Society for Healthcare Epidemiology of America</a:t>
            </a:r>
          </a:p>
          <a:p>
            <a:pPr marL="102613" algn="ctr" defTabSz="912114">
              <a:defRPr/>
            </a:pPr>
            <a:r>
              <a:rPr lang="en-US" sz="1596">
                <a:solidFill>
                  <a:srgbClr val="002060"/>
                </a:solidFill>
                <a:latin typeface="Nunito Sans"/>
              </a:rPr>
              <a:t>  Society of Hospital Medicine</a:t>
            </a:r>
          </a:p>
          <a:p>
            <a:pPr marL="102613" algn="ctr" defTabSz="912114">
              <a:defRPr/>
            </a:pPr>
            <a:r>
              <a:rPr lang="en-US" sz="1596">
                <a:solidFill>
                  <a:srgbClr val="002060"/>
                </a:solidFill>
                <a:latin typeface="Nunito Sans"/>
              </a:rPr>
              <a:t>  Society of Infectious Diseases Pharmacists</a:t>
            </a:r>
          </a:p>
          <a:p>
            <a:pPr defTabSz="912114">
              <a:defRPr/>
            </a:pPr>
            <a:endParaRPr lang="en-US" sz="1795">
              <a:solidFill>
                <a:prstClr val="black"/>
              </a:solidFill>
              <a:latin typeface="Calibri" panose="020F0502020204030204"/>
            </a:endParaRPr>
          </a:p>
          <a:p>
            <a:pPr defTabSz="912114">
              <a:defRPr/>
            </a:pPr>
            <a:endParaRPr lang="en-US" sz="499">
              <a:solidFill>
                <a:prstClr val="black"/>
              </a:solidFill>
              <a:latin typeface="Calibri" panose="020F0502020204030204"/>
            </a:endParaRPr>
          </a:p>
        </p:txBody>
      </p:sp>
      <p:pic>
        <p:nvPicPr>
          <p:cNvPr id="4" name="Picture 3">
            <a:extLst>
              <a:ext uri="{FF2B5EF4-FFF2-40B4-BE49-F238E27FC236}">
                <a16:creationId xmlns:a16="http://schemas.microsoft.com/office/drawing/2014/main" id="{BF2FCBB7-1839-4ED7-8C4C-A338DB3F3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305" y="226464"/>
            <a:ext cx="4817228" cy="1510728"/>
          </a:xfrm>
          <a:prstGeom prst="rect">
            <a:avLst/>
          </a:prstGeom>
        </p:spPr>
      </p:pic>
      <p:sp>
        <p:nvSpPr>
          <p:cNvPr id="11" name="TextBox 10">
            <a:extLst>
              <a:ext uri="{FF2B5EF4-FFF2-40B4-BE49-F238E27FC236}">
                <a16:creationId xmlns:a16="http://schemas.microsoft.com/office/drawing/2014/main" id="{B4EAC20C-FC5F-4B11-9313-2D524388D833}"/>
              </a:ext>
            </a:extLst>
          </p:cNvPr>
          <p:cNvSpPr txBox="1"/>
          <p:nvPr/>
        </p:nvSpPr>
        <p:spPr>
          <a:xfrm>
            <a:off x="7356161" y="5447792"/>
            <a:ext cx="3963535" cy="986862"/>
          </a:xfrm>
          <a:prstGeom prst="rect">
            <a:avLst/>
          </a:prstGeom>
          <a:noFill/>
          <a:ln>
            <a:solidFill>
              <a:schemeClr val="accent1"/>
            </a:solidFill>
          </a:ln>
        </p:spPr>
        <p:txBody>
          <a:bodyPr wrap="square">
            <a:spAutoFit/>
          </a:bodyPr>
          <a:lstStyle/>
          <a:p>
            <a:pPr algn="ctr" defTabSz="912114">
              <a:lnSpc>
                <a:spcPct val="110000"/>
              </a:lnSpc>
              <a:defRPr/>
            </a:pPr>
            <a:r>
              <a:rPr lang="en-US" sz="1795">
                <a:solidFill>
                  <a:srgbClr val="002060"/>
                </a:solidFill>
                <a:latin typeface="Lato"/>
                <a:hlinkClick r:id="rId5"/>
              </a:rPr>
              <a:t>www.COVID19LearningNetwork.org</a:t>
            </a:r>
            <a:endParaRPr lang="en-US" sz="1795">
              <a:solidFill>
                <a:srgbClr val="002060"/>
              </a:solidFill>
              <a:latin typeface="Lato"/>
            </a:endParaRPr>
          </a:p>
          <a:p>
            <a:pPr algn="ctr" defTabSz="912114">
              <a:lnSpc>
                <a:spcPct val="110000"/>
              </a:lnSpc>
              <a:defRPr/>
            </a:pPr>
            <a:r>
              <a:rPr lang="en-US" sz="1795">
                <a:solidFill>
                  <a:srgbClr val="002060"/>
                </a:solidFill>
                <a:latin typeface="Lato"/>
              </a:rPr>
              <a:t>@RealTimeCOVID19</a:t>
            </a:r>
            <a:br>
              <a:rPr lang="en-US" sz="1795">
                <a:solidFill>
                  <a:srgbClr val="002060"/>
                </a:solidFill>
                <a:latin typeface="Lato"/>
              </a:rPr>
            </a:br>
            <a:r>
              <a:rPr lang="en-US" sz="1795">
                <a:solidFill>
                  <a:srgbClr val="002060"/>
                </a:solidFill>
                <a:latin typeface="Lato"/>
              </a:rPr>
              <a:t>#RealTimeCOVID19</a:t>
            </a:r>
            <a:endParaRPr lang="en-US" sz="1795">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B35E2B53-2CFE-4BCD-B0D9-A51977964134}"/>
              </a:ext>
            </a:extLst>
          </p:cNvPr>
          <p:cNvSpPr>
            <a:spLocks noGrp="1"/>
          </p:cNvSpPr>
          <p:nvPr>
            <p:ph type="sldNum" sz="quarter" idx="12"/>
          </p:nvPr>
        </p:nvSpPr>
        <p:spPr/>
        <p:txBody>
          <a:bodyPr/>
          <a:lstStyle/>
          <a:p>
            <a:pPr defTabSz="912114"/>
            <a:fld id="{EA0767B3-3AB1-4EC1-A27D-0115838DEF0D}" type="slidenum">
              <a:rPr lang="en-US" sz="1795">
                <a:solidFill>
                  <a:srgbClr val="0F56DC"/>
                </a:solidFill>
                <a:latin typeface="Myriad Web Pro"/>
              </a:rPr>
              <a:pPr defTabSz="912114"/>
              <a:t>116</a:t>
            </a:fld>
            <a:endParaRPr lang="en-US" sz="1795">
              <a:solidFill>
                <a:srgbClr val="0F56DC"/>
              </a:solidFill>
              <a:latin typeface="Myriad Web Pro"/>
            </a:endParaRPr>
          </a:p>
        </p:txBody>
      </p:sp>
    </p:spTree>
    <p:extLst>
      <p:ext uri="{BB962C8B-B14F-4D97-AF65-F5344CB8AC3E}">
        <p14:creationId xmlns:p14="http://schemas.microsoft.com/office/powerpoint/2010/main" val="18334810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694964" y="20582"/>
            <a:ext cx="11466876" cy="1188436"/>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altLang="en-US" sz="3591">
                <a:solidFill>
                  <a:srgbClr val="010713"/>
                </a:solidFill>
              </a:rPr>
              <a:t>CDC-IDSA Partnership: Clinical Management Call Support</a:t>
            </a:r>
          </a:p>
        </p:txBody>
      </p:sp>
      <p:sp>
        <p:nvSpPr>
          <p:cNvPr id="2" name="Subtitle 1"/>
          <p:cNvSpPr>
            <a:spLocks noGrp="1"/>
          </p:cNvSpPr>
          <p:nvPr>
            <p:ph type="subTitle" idx="1"/>
          </p:nvPr>
        </p:nvSpPr>
        <p:spPr>
          <a:xfrm>
            <a:off x="456070" y="1134863"/>
            <a:ext cx="6880692" cy="4514119"/>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endParaRPr lang="en-US" sz="1047" b="0" i="1">
              <a:solidFill>
                <a:schemeClr val="accent3"/>
              </a:solidFill>
            </a:endParaRPr>
          </a:p>
          <a:p>
            <a:r>
              <a:rPr lang="en-US" sz="2394" b="0">
                <a:solidFill>
                  <a:srgbClr val="010713"/>
                </a:solidFill>
                <a:latin typeface="Myriad Web Pro"/>
              </a:rPr>
              <a:t>FOR WHOM? </a:t>
            </a:r>
            <a:endParaRPr lang="en-US" sz="2394" b="0">
              <a:solidFill>
                <a:srgbClr val="010713"/>
              </a:solidFill>
            </a:endParaRPr>
          </a:p>
          <a:p>
            <a:pPr marL="455424" indent="-455424">
              <a:buFontTx/>
              <a:buChar char="-"/>
            </a:pPr>
            <a:r>
              <a:rPr lang="en-US" sz="2095" b="0">
                <a:latin typeface="Myriad Web Pro"/>
              </a:rPr>
              <a:t>Clinicians who have questions about the clinical management of COVID-19</a:t>
            </a:r>
          </a:p>
          <a:p>
            <a:endParaRPr lang="en-US" sz="698" b="0">
              <a:solidFill>
                <a:srgbClr val="010713"/>
              </a:solidFill>
            </a:endParaRPr>
          </a:p>
          <a:p>
            <a:r>
              <a:rPr lang="en-US" sz="2394" b="0">
                <a:solidFill>
                  <a:srgbClr val="010713"/>
                </a:solidFill>
                <a:latin typeface="Myriad Web Pro"/>
              </a:rPr>
              <a:t>WHAT?</a:t>
            </a:r>
          </a:p>
          <a:p>
            <a:pPr marL="455424" indent="-455424">
              <a:buFontTx/>
              <a:buChar char="-"/>
            </a:pPr>
            <a:r>
              <a:rPr lang="en-US" sz="2095" b="0">
                <a:latin typeface="Myriad Web Pro"/>
              </a:rPr>
              <a:t>Calls from clinicians will be triaged by CDC to a group of IDSA volunteer clinicians for peer-to-peer support</a:t>
            </a:r>
          </a:p>
          <a:p>
            <a:endParaRPr lang="en-US" sz="1097" b="0">
              <a:solidFill>
                <a:srgbClr val="010713"/>
              </a:solidFill>
            </a:endParaRPr>
          </a:p>
          <a:p>
            <a:r>
              <a:rPr lang="en-US" sz="2394" b="0">
                <a:solidFill>
                  <a:srgbClr val="010713"/>
                </a:solidFill>
                <a:latin typeface="Myriad Web Pro"/>
              </a:rPr>
              <a:t>HOW?</a:t>
            </a:r>
          </a:p>
          <a:p>
            <a:pPr marL="379414" indent="-379414">
              <a:buFontTx/>
              <a:buChar char="-"/>
            </a:pPr>
            <a:r>
              <a:rPr lang="en-US" sz="2095" b="0">
                <a:latin typeface="Myriad Web Pro"/>
              </a:rPr>
              <a:t>Clinicians may call the main CDC information line at 800-CDC-INFO (800-232-4636) </a:t>
            </a:r>
            <a:endParaRPr lang="en-US" sz="2095" b="0"/>
          </a:p>
          <a:p>
            <a:pPr marL="379414" indent="-379414">
              <a:buFontTx/>
              <a:buChar char="-"/>
            </a:pPr>
            <a:r>
              <a:rPr lang="en-US" sz="2095" b="0">
                <a:latin typeface="Myriad Web Pro"/>
              </a:rPr>
              <a:t>To submit your question in writing, go to www.cdc.gov/cdc-info and click on Contact Form</a:t>
            </a:r>
          </a:p>
          <a:p>
            <a:pPr marL="379414" indent="-379414">
              <a:buFontTx/>
              <a:buChar char="-"/>
            </a:pPr>
            <a:endParaRPr lang="en-US"/>
          </a:p>
          <a:p>
            <a:endParaRPr lang="en-US"/>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697" y="6507466"/>
            <a:ext cx="253372" cy="19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logo&#10;&#10;Description automatically generated">
            <a:extLst>
              <a:ext uri="{FF2B5EF4-FFF2-40B4-BE49-F238E27FC236}">
                <a16:creationId xmlns:a16="http://schemas.microsoft.com/office/drawing/2014/main" id="{69038C8B-BDFD-4404-9E89-1839E4C1D4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468" y="5780372"/>
            <a:ext cx="2530960" cy="896508"/>
          </a:xfrm>
          <a:prstGeom prst="rect">
            <a:avLst/>
          </a:prstGeom>
        </p:spPr>
      </p:pic>
    </p:spTree>
    <p:extLst>
      <p:ext uri="{BB962C8B-B14F-4D97-AF65-F5344CB8AC3E}">
        <p14:creationId xmlns:p14="http://schemas.microsoft.com/office/powerpoint/2010/main" val="3832907394"/>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66C8-477C-4991-872C-D5B06C3E2F62}"/>
              </a:ext>
            </a:extLst>
          </p:cNvPr>
          <p:cNvSpPr>
            <a:spLocks noGrp="1"/>
          </p:cNvSpPr>
          <p:nvPr>
            <p:ph type="title"/>
          </p:nvPr>
        </p:nvSpPr>
        <p:spPr>
          <a:xfrm>
            <a:off x="403353" y="438776"/>
            <a:ext cx="4490718" cy="4542842"/>
          </a:xfrm>
          <a:ln>
            <a:solidFill>
              <a:schemeClr val="accent4"/>
            </a:solidFill>
          </a:ln>
        </p:spPr>
        <p:txBody>
          <a:bodyPr anchor="ctr">
            <a:normAutofit/>
          </a:bodyPr>
          <a:lstStyle/>
          <a:p>
            <a:pPr>
              <a:lnSpc>
                <a:spcPct val="110000"/>
              </a:lnSpc>
            </a:pPr>
            <a:br>
              <a:rPr lang="en-US" sz="4788">
                <a:solidFill>
                  <a:srgbClr val="002060"/>
                </a:solidFill>
                <a:latin typeface="Lato"/>
              </a:rPr>
            </a:br>
            <a:r>
              <a:rPr lang="en-US" sz="3192">
                <a:solidFill>
                  <a:srgbClr val="002060"/>
                </a:solidFill>
                <a:latin typeface="Lato"/>
              </a:rPr>
              <a:t>Continue the conversation on Twitter</a:t>
            </a:r>
            <a:br>
              <a:rPr lang="en-US" sz="2793">
                <a:solidFill>
                  <a:srgbClr val="002060"/>
                </a:solidFill>
                <a:latin typeface="Lato"/>
              </a:rPr>
            </a:br>
            <a:br>
              <a:rPr lang="en-US" sz="2694">
                <a:solidFill>
                  <a:srgbClr val="002060"/>
                </a:solidFill>
                <a:latin typeface="Lato"/>
              </a:rPr>
            </a:br>
            <a:r>
              <a:rPr lang="en-US" sz="2694">
                <a:solidFill>
                  <a:srgbClr val="002060"/>
                </a:solidFill>
                <a:latin typeface="Lato"/>
              </a:rPr>
              <a:t>@RealTimeCOVID19</a:t>
            </a:r>
            <a:br>
              <a:rPr lang="en-US" sz="2694">
                <a:solidFill>
                  <a:srgbClr val="002060"/>
                </a:solidFill>
                <a:latin typeface="Lato"/>
              </a:rPr>
            </a:br>
            <a:r>
              <a:rPr lang="en-US" sz="2694">
                <a:solidFill>
                  <a:srgbClr val="002060"/>
                </a:solidFill>
                <a:latin typeface="Lato"/>
              </a:rPr>
              <a:t>#RealTimeCOVID19</a:t>
            </a:r>
            <a:br>
              <a:rPr lang="en-US" sz="3791">
                <a:solidFill>
                  <a:srgbClr val="002060"/>
                </a:solidFill>
                <a:latin typeface="Lato"/>
              </a:rPr>
            </a:br>
            <a:endParaRPr lang="en-US" sz="3791">
              <a:solidFill>
                <a:srgbClr val="002060"/>
              </a:solidFill>
              <a:latin typeface="Lato"/>
            </a:endParaRPr>
          </a:p>
        </p:txBody>
      </p:sp>
      <p:sp>
        <p:nvSpPr>
          <p:cNvPr id="3" name="Content Placeholder 2">
            <a:extLst>
              <a:ext uri="{FF2B5EF4-FFF2-40B4-BE49-F238E27FC236}">
                <a16:creationId xmlns:a16="http://schemas.microsoft.com/office/drawing/2014/main" id="{6DF7AD64-54FA-441D-A87A-4EF4BE745558}"/>
              </a:ext>
            </a:extLst>
          </p:cNvPr>
          <p:cNvSpPr>
            <a:spLocks noGrp="1"/>
          </p:cNvSpPr>
          <p:nvPr>
            <p:ph idx="1"/>
          </p:nvPr>
        </p:nvSpPr>
        <p:spPr>
          <a:xfrm>
            <a:off x="5192404" y="438776"/>
            <a:ext cx="6255397" cy="6080832"/>
          </a:xfrm>
          <a:blipFill>
            <a:blip r:embed="rId3"/>
            <a:tile tx="0" ty="0" sx="100000" sy="100000" flip="none" algn="tl"/>
          </a:blipFill>
          <a:ln>
            <a:solidFill>
              <a:schemeClr val="tx2"/>
            </a:solidFill>
          </a:ln>
        </p:spPr>
        <p:txBody>
          <a:bodyPr anchor="ctr">
            <a:normAutofit fontScale="92500" lnSpcReduction="20000"/>
          </a:bodyPr>
          <a:lstStyle/>
          <a:p>
            <a:pPr marL="182441" indent="0" algn="ctr">
              <a:lnSpc>
                <a:spcPct val="120000"/>
              </a:lnSpc>
              <a:buNone/>
            </a:pPr>
            <a:r>
              <a:rPr lang="en-US" sz="2793">
                <a:solidFill>
                  <a:schemeClr val="tx1"/>
                </a:solidFill>
                <a:cs typeface="Calibri" panose="020F0502020204030204" pitchFamily="34" charset="0"/>
              </a:rPr>
              <a:t>We want to hear from you! </a:t>
            </a:r>
          </a:p>
          <a:p>
            <a:pPr marL="182441" indent="0" algn="ctr">
              <a:lnSpc>
                <a:spcPct val="120000"/>
              </a:lnSpc>
              <a:buNone/>
            </a:pPr>
            <a:r>
              <a:rPr lang="en-US" sz="2793">
                <a:solidFill>
                  <a:schemeClr val="tx1"/>
                </a:solidFill>
                <a:cs typeface="Calibri" panose="020F0502020204030204" pitchFamily="34" charset="0"/>
              </a:rPr>
              <a:t>Please complete the post-call survey</a:t>
            </a:r>
            <a:r>
              <a:rPr lang="en-US" sz="2793">
                <a:solidFill>
                  <a:srgbClr val="002060"/>
                </a:solidFill>
                <a:cs typeface="Calibri" panose="020F0502020204030204" pitchFamily="34" charset="0"/>
              </a:rPr>
              <a:t>. </a:t>
            </a:r>
            <a:endParaRPr lang="en-US" sz="2793">
              <a:solidFill>
                <a:schemeClr val="tx2"/>
              </a:solidFill>
              <a:cs typeface="Calibri" panose="020F0502020204030204" pitchFamily="34" charset="0"/>
            </a:endParaRPr>
          </a:p>
          <a:p>
            <a:pPr marL="182441" indent="0" algn="ctr">
              <a:lnSpc>
                <a:spcPct val="120000"/>
              </a:lnSpc>
              <a:buNone/>
            </a:pPr>
            <a:endParaRPr lang="en-US" sz="2793">
              <a:solidFill>
                <a:schemeClr val="tx2"/>
              </a:solidFill>
              <a:cs typeface="Calibri" panose="020F0502020204030204" pitchFamily="34" charset="0"/>
            </a:endParaRPr>
          </a:p>
          <a:p>
            <a:pPr marL="182441" indent="0" algn="ctr">
              <a:lnSpc>
                <a:spcPct val="120000"/>
              </a:lnSpc>
              <a:buNone/>
            </a:pPr>
            <a:r>
              <a:rPr lang="en-US" sz="2793">
                <a:solidFill>
                  <a:schemeClr val="tx2"/>
                </a:solidFill>
                <a:cs typeface="Calibri" panose="020F0502020204030204" pitchFamily="34" charset="0"/>
              </a:rPr>
              <a:t> Next Call </a:t>
            </a:r>
          </a:p>
          <a:p>
            <a:pPr marL="182245" indent="0" algn="ctr">
              <a:lnSpc>
                <a:spcPct val="120000"/>
              </a:lnSpc>
              <a:buNone/>
            </a:pPr>
            <a:r>
              <a:rPr lang="en-US" sz="2750" b="1" u="sng">
                <a:solidFill>
                  <a:schemeClr val="tx2"/>
                </a:solidFill>
                <a:latin typeface="Calibri"/>
                <a:cs typeface="Calibri"/>
              </a:rPr>
              <a:t>Saturday, Feb. 19</a:t>
            </a:r>
            <a:r>
              <a:rPr lang="en-US" sz="2750" b="1" u="sng" baseline="30000">
                <a:solidFill>
                  <a:schemeClr val="tx2"/>
                </a:solidFill>
                <a:latin typeface="Calibri"/>
                <a:cs typeface="Calibri"/>
              </a:rPr>
              <a:t>th</a:t>
            </a:r>
            <a:r>
              <a:rPr lang="en-US" sz="2750" b="1" u="sng">
                <a:solidFill>
                  <a:schemeClr val="tx2"/>
                </a:solidFill>
                <a:latin typeface="Calibri"/>
                <a:cs typeface="Calibri"/>
              </a:rPr>
              <a:t> </a:t>
            </a:r>
            <a:endParaRPr lang="en-US" sz="2750" b="1" u="sng" baseline="30000">
              <a:solidFill>
                <a:schemeClr val="tx2"/>
              </a:solidFill>
              <a:cs typeface="Calibri" panose="020F0502020204030204" pitchFamily="34" charset="0"/>
            </a:endParaRPr>
          </a:p>
          <a:p>
            <a:pPr marL="182441" indent="0" algn="ctr">
              <a:lnSpc>
                <a:spcPct val="120000"/>
              </a:lnSpc>
              <a:buNone/>
            </a:pPr>
            <a:endParaRPr lang="en-US" sz="2793">
              <a:solidFill>
                <a:schemeClr val="tx2"/>
              </a:solidFill>
              <a:cs typeface="Calibri" panose="020F0502020204030204" pitchFamily="34" charset="0"/>
            </a:endParaRPr>
          </a:p>
          <a:p>
            <a:pPr marL="182441" indent="0" algn="ctr">
              <a:lnSpc>
                <a:spcPct val="120000"/>
              </a:lnSpc>
              <a:buNone/>
            </a:pPr>
            <a:r>
              <a:rPr lang="en-US" sz="2793">
                <a:solidFill>
                  <a:schemeClr val="tx2"/>
                </a:solidFill>
                <a:cs typeface="Calibri" panose="020F0502020204030204" pitchFamily="34" charset="0"/>
              </a:rPr>
              <a:t>A recording of this call will be posted at </a:t>
            </a:r>
            <a:r>
              <a:rPr lang="en-US" sz="2793" b="1">
                <a:solidFill>
                  <a:schemeClr val="tx2"/>
                </a:solidFill>
                <a:cs typeface="Calibri" panose="020F0502020204030204" pitchFamily="34" charset="0"/>
              </a:rPr>
              <a:t>www.idsociety.org/cliniciancalls </a:t>
            </a:r>
          </a:p>
          <a:p>
            <a:pPr marL="182441" indent="0" algn="ctr">
              <a:lnSpc>
                <a:spcPct val="120000"/>
              </a:lnSpc>
              <a:buNone/>
            </a:pPr>
            <a:r>
              <a:rPr lang="en-US" sz="2793" i="1">
                <a:solidFill>
                  <a:schemeClr val="tx2"/>
                </a:solidFill>
                <a:cs typeface="Calibri" panose="020F0502020204030204" pitchFamily="34" charset="0"/>
              </a:rPr>
              <a:t>-- library of all past calls now available --</a:t>
            </a:r>
          </a:p>
          <a:p>
            <a:pPr marL="182441" indent="0" algn="ctr">
              <a:lnSpc>
                <a:spcPct val="120000"/>
              </a:lnSpc>
              <a:buNone/>
            </a:pPr>
            <a:r>
              <a:rPr lang="en-US" sz="2793">
                <a:solidFill>
                  <a:schemeClr val="tx2"/>
                </a:solidFill>
                <a:cs typeface="Calibri" panose="020F0502020204030204" pitchFamily="34" charset="0"/>
              </a:rPr>
              <a:t> </a:t>
            </a:r>
            <a:endParaRPr lang="en-US" sz="3192" b="1">
              <a:solidFill>
                <a:schemeClr val="tx2"/>
              </a:solidFill>
              <a:cs typeface="Calibri" panose="020F0502020204030204" pitchFamily="34" charset="0"/>
            </a:endParaRPr>
          </a:p>
          <a:p>
            <a:pPr marL="182441" indent="0" algn="ctr">
              <a:buNone/>
            </a:pPr>
            <a:r>
              <a:rPr lang="en-US" sz="3192" b="1">
                <a:solidFill>
                  <a:schemeClr val="tx2"/>
                </a:solidFill>
                <a:cs typeface="Calibri" panose="020F0502020204030204" pitchFamily="34" charset="0"/>
              </a:rPr>
              <a:t>Contact Us:</a:t>
            </a:r>
          </a:p>
          <a:p>
            <a:pPr marL="182441" indent="0" algn="ctr">
              <a:buNone/>
            </a:pPr>
            <a:r>
              <a:rPr lang="en-US" sz="2394">
                <a:solidFill>
                  <a:schemeClr val="tx2"/>
                </a:solidFill>
                <a:cs typeface="Calibri" panose="020F0502020204030204" pitchFamily="34" charset="0"/>
              </a:rPr>
              <a:t>Dana Wollins (</a:t>
            </a:r>
            <a:r>
              <a:rPr lang="en-US" sz="2394">
                <a:solidFill>
                  <a:schemeClr val="tx2"/>
                </a:solidFill>
                <a:cs typeface="Calibri" panose="020F0502020204030204" pitchFamily="34" charset="0"/>
                <a:hlinkClick r:id="rId4"/>
              </a:rPr>
              <a:t>dwollins@idsociety.org</a:t>
            </a:r>
            <a:r>
              <a:rPr lang="en-US" sz="2394">
                <a:solidFill>
                  <a:schemeClr val="tx2"/>
                </a:solidFill>
                <a:cs typeface="Calibri" panose="020F0502020204030204" pitchFamily="34" charset="0"/>
              </a:rPr>
              <a:t>)</a:t>
            </a:r>
          </a:p>
          <a:p>
            <a:pPr marL="182441" indent="0" algn="ctr">
              <a:buNone/>
            </a:pPr>
            <a:r>
              <a:rPr lang="en-US" sz="2394">
                <a:solidFill>
                  <a:schemeClr val="tx2"/>
                </a:solidFill>
                <a:cs typeface="Calibri" panose="020F0502020204030204" pitchFamily="34" charset="0"/>
              </a:rPr>
              <a:t>Deirdre Lewis (</a:t>
            </a:r>
            <a:r>
              <a:rPr lang="en-US" sz="2394">
                <a:solidFill>
                  <a:schemeClr val="tx2"/>
                </a:solidFill>
                <a:cs typeface="Calibri" panose="020F0502020204030204" pitchFamily="34" charset="0"/>
                <a:hlinkClick r:id="rId5"/>
              </a:rPr>
              <a:t>dlewis@idsociety.org</a:t>
            </a:r>
            <a:r>
              <a:rPr lang="en-US" sz="2394">
                <a:solidFill>
                  <a:schemeClr val="tx2"/>
                </a:solidFill>
                <a:cs typeface="Calibri" panose="020F0502020204030204" pitchFamily="34" charset="0"/>
              </a:rPr>
              <a:t>)</a:t>
            </a:r>
          </a:p>
        </p:txBody>
      </p:sp>
      <p:pic>
        <p:nvPicPr>
          <p:cNvPr id="13322" name="Picture 10" descr="Who Made That Twitter Bird? - The New York Times">
            <a:extLst>
              <a:ext uri="{FF2B5EF4-FFF2-40B4-BE49-F238E27FC236}">
                <a16:creationId xmlns:a16="http://schemas.microsoft.com/office/drawing/2014/main" id="{D8F58C0B-0517-420E-B03C-88F548FF71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274" y="4766267"/>
            <a:ext cx="2498878" cy="18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89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0A0FAA-8340-4932-B74E-C75D0294A935}"/>
              </a:ext>
            </a:extLst>
          </p:cNvPr>
          <p:cNvPicPr>
            <a:picLocks noChangeAspect="1"/>
          </p:cNvPicPr>
          <p:nvPr/>
        </p:nvPicPr>
        <p:blipFill>
          <a:blip r:embed="rId3"/>
          <a:stretch>
            <a:fillRect/>
          </a:stretch>
        </p:blipFill>
        <p:spPr>
          <a:xfrm>
            <a:off x="1195889" y="1391893"/>
            <a:ext cx="9770061" cy="5193000"/>
          </a:xfrm>
          <a:prstGeom prst="rect">
            <a:avLst/>
          </a:prstGeom>
        </p:spPr>
      </p:pic>
      <p:sp>
        <p:nvSpPr>
          <p:cNvPr id="2" name="Title 1">
            <a:extLst>
              <a:ext uri="{FF2B5EF4-FFF2-40B4-BE49-F238E27FC236}">
                <a16:creationId xmlns:a16="http://schemas.microsoft.com/office/drawing/2014/main" id="{85A9B944-CC79-4B2F-89BF-5D9CB563AE8D}"/>
              </a:ext>
            </a:extLst>
          </p:cNvPr>
          <p:cNvSpPr>
            <a:spLocks noGrp="1"/>
          </p:cNvSpPr>
          <p:nvPr>
            <p:ph type="title"/>
          </p:nvPr>
        </p:nvSpPr>
        <p:spPr>
          <a:xfrm>
            <a:off x="608092" y="282125"/>
            <a:ext cx="11096656" cy="1185779"/>
          </a:xfrm>
        </p:spPr>
        <p:txBody>
          <a:bodyPr>
            <a:noAutofit/>
          </a:bodyPr>
          <a:lstStyle/>
          <a:p>
            <a:r>
              <a:rPr lang="en-US" sz="3192"/>
              <a:t>mRNA vaccine effectiveness (VE) is lower for </a:t>
            </a:r>
            <a:r>
              <a:rPr lang="en-US" sz="3192" u="sng"/>
              <a:t>symptomatic infection</a:t>
            </a:r>
            <a:r>
              <a:rPr lang="en-US" sz="3192"/>
              <a:t> due to </a:t>
            </a:r>
            <a:r>
              <a:rPr lang="en-US" sz="3192">
                <a:solidFill>
                  <a:schemeClr val="bg1">
                    <a:lumMod val="50000"/>
                  </a:schemeClr>
                </a:solidFill>
              </a:rPr>
              <a:t>Omicron</a:t>
            </a:r>
            <a:r>
              <a:rPr lang="en-US" sz="3192"/>
              <a:t> compared to </a:t>
            </a:r>
            <a:r>
              <a:rPr lang="en-US" sz="3192">
                <a:solidFill>
                  <a:srgbClr val="000000"/>
                </a:solidFill>
              </a:rPr>
              <a:t>Delta.</a:t>
            </a:r>
          </a:p>
        </p:txBody>
      </p:sp>
      <p:sp>
        <p:nvSpPr>
          <p:cNvPr id="24" name="Rectangle 23">
            <a:extLst>
              <a:ext uri="{FF2B5EF4-FFF2-40B4-BE49-F238E27FC236}">
                <a16:creationId xmlns:a16="http://schemas.microsoft.com/office/drawing/2014/main" id="{E6B8B295-F2DA-4000-B481-69696CE99B1F}"/>
              </a:ext>
            </a:extLst>
          </p:cNvPr>
          <p:cNvSpPr/>
          <p:nvPr/>
        </p:nvSpPr>
        <p:spPr>
          <a:xfrm>
            <a:off x="10239842" y="802876"/>
            <a:ext cx="1637701" cy="88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6" name="TextBox 5">
            <a:extLst>
              <a:ext uri="{FF2B5EF4-FFF2-40B4-BE49-F238E27FC236}">
                <a16:creationId xmlns:a16="http://schemas.microsoft.com/office/drawing/2014/main" id="{8C8F6B46-7FE4-4B40-B8BD-5C5519C4BC1B}"/>
              </a:ext>
            </a:extLst>
          </p:cNvPr>
          <p:cNvSpPr txBox="1"/>
          <p:nvPr/>
        </p:nvSpPr>
        <p:spPr>
          <a:xfrm>
            <a:off x="48304" y="6479187"/>
            <a:ext cx="11285910" cy="260963"/>
          </a:xfrm>
          <a:prstGeom prst="rect">
            <a:avLst/>
          </a:prstGeom>
          <a:noFill/>
        </p:spPr>
        <p:txBody>
          <a:bodyPr wrap="square" rtlCol="0">
            <a:spAutoFit/>
          </a:bodyPr>
          <a:lstStyle/>
          <a:p>
            <a:pPr defTabSz="912114">
              <a:defRPr/>
            </a:pPr>
            <a:r>
              <a:rPr lang="en-US" sz="1097">
                <a:solidFill>
                  <a:srgbClr val="0B40A5"/>
                </a:solidFill>
                <a:latin typeface="Myriad Web Pro" panose="020B0503030403020204" pitchFamily="34" charset="0"/>
                <a:hlinkClick r:id="rId4"/>
              </a:rPr>
              <a:t>SARS-CoV-2 variants of concern and variants under investigation (publishing.service.gov.uk)</a:t>
            </a:r>
            <a:endParaRPr lang="en-US" sz="1097">
              <a:solidFill>
                <a:srgbClr val="FFFFFF">
                  <a:lumMod val="50000"/>
                </a:srgbClr>
              </a:solidFill>
              <a:latin typeface="Calibri" panose="020F0502020204030204"/>
              <a:cs typeface="Arial" panose="020B0604020202020204" pitchFamily="34" charset="0"/>
            </a:endParaRPr>
          </a:p>
        </p:txBody>
      </p:sp>
      <p:grpSp>
        <p:nvGrpSpPr>
          <p:cNvPr id="12" name="Group 11">
            <a:extLst>
              <a:ext uri="{FF2B5EF4-FFF2-40B4-BE49-F238E27FC236}">
                <a16:creationId xmlns:a16="http://schemas.microsoft.com/office/drawing/2014/main" id="{8E1A8DC1-B26B-42BA-AEDB-AE4831C6E8E4}"/>
              </a:ext>
            </a:extLst>
          </p:cNvPr>
          <p:cNvGrpSpPr/>
          <p:nvPr/>
        </p:nvGrpSpPr>
        <p:grpSpPr>
          <a:xfrm>
            <a:off x="944135" y="5792192"/>
            <a:ext cx="1447221" cy="686995"/>
            <a:chOff x="9360723" y="3275620"/>
            <a:chExt cx="1969328" cy="880858"/>
          </a:xfrm>
        </p:grpSpPr>
        <p:sp>
          <p:nvSpPr>
            <p:cNvPr id="13" name="Rectangle 12">
              <a:extLst>
                <a:ext uri="{FF2B5EF4-FFF2-40B4-BE49-F238E27FC236}">
                  <a16:creationId xmlns:a16="http://schemas.microsoft.com/office/drawing/2014/main" id="{479C1B51-3A54-4D84-B8AD-23783A95E25C}"/>
                </a:ext>
              </a:extLst>
            </p:cNvPr>
            <p:cNvSpPr/>
            <p:nvPr/>
          </p:nvSpPr>
          <p:spPr>
            <a:xfrm>
              <a:off x="9361714" y="3400305"/>
              <a:ext cx="177141" cy="1850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14" name="Oval 13">
              <a:extLst>
                <a:ext uri="{FF2B5EF4-FFF2-40B4-BE49-F238E27FC236}">
                  <a16:creationId xmlns:a16="http://schemas.microsoft.com/office/drawing/2014/main" id="{3FA12220-DCF4-4550-95A9-10F69A77F3B9}"/>
                </a:ext>
              </a:extLst>
            </p:cNvPr>
            <p:cNvSpPr/>
            <p:nvPr/>
          </p:nvSpPr>
          <p:spPr>
            <a:xfrm>
              <a:off x="9360723" y="3758526"/>
              <a:ext cx="178130" cy="181964"/>
            </a:xfrm>
            <a:prstGeom prst="ellipse">
              <a:avLst/>
            </a:prstGeom>
            <a:solidFill>
              <a:srgbClr val="B2B2B2"/>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15" name="TextBox 14">
              <a:extLst>
                <a:ext uri="{FF2B5EF4-FFF2-40B4-BE49-F238E27FC236}">
                  <a16:creationId xmlns:a16="http://schemas.microsoft.com/office/drawing/2014/main" id="{8196D915-B24F-4BB4-975E-20BECF91E8C6}"/>
                </a:ext>
              </a:extLst>
            </p:cNvPr>
            <p:cNvSpPr txBox="1"/>
            <p:nvPr/>
          </p:nvSpPr>
          <p:spPr>
            <a:xfrm>
              <a:off x="9651671" y="3645715"/>
              <a:ext cx="1677389" cy="510763"/>
            </a:xfrm>
            <a:prstGeom prst="rect">
              <a:avLst/>
            </a:prstGeom>
            <a:solidFill>
              <a:schemeClr val="bg1"/>
            </a:solidFill>
          </p:spPr>
          <p:txBody>
            <a:bodyPr wrap="square" rtlCol="0">
              <a:spAutoFit/>
            </a:bodyPr>
            <a:lstStyle/>
            <a:p>
              <a:pPr defTabSz="912114" eaLnBrk="0" fontAlgn="base" hangingPunct="0">
                <a:spcBef>
                  <a:spcPct val="0"/>
                </a:spcBef>
                <a:spcAft>
                  <a:spcPct val="0"/>
                </a:spcAft>
              </a:pPr>
              <a:r>
                <a:rPr lang="en-US" sz="1995">
                  <a:solidFill>
                    <a:srgbClr val="000000"/>
                  </a:solidFill>
                  <a:latin typeface="Calibri" panose="020F0502020204030204" pitchFamily="34" charset="0"/>
                </a:rPr>
                <a:t>Omicron</a:t>
              </a:r>
            </a:p>
          </p:txBody>
        </p:sp>
        <p:sp>
          <p:nvSpPr>
            <p:cNvPr id="16" name="TextBox 15">
              <a:extLst>
                <a:ext uri="{FF2B5EF4-FFF2-40B4-BE49-F238E27FC236}">
                  <a16:creationId xmlns:a16="http://schemas.microsoft.com/office/drawing/2014/main" id="{0A80353E-65DE-4576-A5EC-42CED534A097}"/>
                </a:ext>
              </a:extLst>
            </p:cNvPr>
            <p:cNvSpPr txBox="1"/>
            <p:nvPr/>
          </p:nvSpPr>
          <p:spPr>
            <a:xfrm>
              <a:off x="9652662" y="3275620"/>
              <a:ext cx="1677389" cy="511747"/>
            </a:xfrm>
            <a:prstGeom prst="rect">
              <a:avLst/>
            </a:prstGeom>
            <a:solidFill>
              <a:schemeClr val="bg1"/>
            </a:solidFill>
          </p:spPr>
          <p:txBody>
            <a:bodyPr wrap="square" rtlCol="0">
              <a:spAutoFit/>
            </a:bodyPr>
            <a:lstStyle/>
            <a:p>
              <a:pPr defTabSz="912114" eaLnBrk="0" fontAlgn="base" hangingPunct="0">
                <a:spcBef>
                  <a:spcPct val="0"/>
                </a:spcBef>
                <a:spcAft>
                  <a:spcPct val="0"/>
                </a:spcAft>
              </a:pPr>
              <a:r>
                <a:rPr lang="en-US" sz="1995">
                  <a:solidFill>
                    <a:srgbClr val="000000"/>
                  </a:solidFill>
                  <a:latin typeface="Calibri" panose="020F0502020204030204" pitchFamily="34" charset="0"/>
                </a:rPr>
                <a:t>Delta</a:t>
              </a:r>
            </a:p>
          </p:txBody>
        </p:sp>
      </p:grpSp>
      <p:sp>
        <p:nvSpPr>
          <p:cNvPr id="17" name="Rectangle 16">
            <a:extLst>
              <a:ext uri="{FF2B5EF4-FFF2-40B4-BE49-F238E27FC236}">
                <a16:creationId xmlns:a16="http://schemas.microsoft.com/office/drawing/2014/main" id="{2F79EE5A-754E-4BDA-9D77-DAD37833B104}"/>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5</a:t>
            </a:r>
          </a:p>
        </p:txBody>
      </p:sp>
    </p:spTree>
    <p:extLst>
      <p:ext uri="{BB962C8B-B14F-4D97-AF65-F5344CB8AC3E}">
        <p14:creationId xmlns:p14="http://schemas.microsoft.com/office/powerpoint/2010/main" val="28542090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93A9C-2BF6-44ED-949F-64B4BFCCCBAB}"/>
              </a:ext>
            </a:extLst>
          </p:cNvPr>
          <p:cNvPicPr>
            <a:picLocks noChangeAspect="1"/>
          </p:cNvPicPr>
          <p:nvPr/>
        </p:nvPicPr>
        <p:blipFill>
          <a:blip r:embed="rId3"/>
          <a:stretch>
            <a:fillRect/>
          </a:stretch>
        </p:blipFill>
        <p:spPr>
          <a:xfrm>
            <a:off x="1267602" y="1467904"/>
            <a:ext cx="9626635" cy="4973962"/>
          </a:xfrm>
          <a:prstGeom prst="rect">
            <a:avLst/>
          </a:prstGeom>
        </p:spPr>
      </p:pic>
      <p:sp>
        <p:nvSpPr>
          <p:cNvPr id="5" name="Slide Number Placeholder 4">
            <a:extLst>
              <a:ext uri="{FF2B5EF4-FFF2-40B4-BE49-F238E27FC236}">
                <a16:creationId xmlns:a16="http://schemas.microsoft.com/office/drawing/2014/main" id="{7A24D5DA-6153-487B-A170-CE4E5119186E}"/>
              </a:ext>
            </a:extLst>
          </p:cNvPr>
          <p:cNvSpPr>
            <a:spLocks noGrp="1"/>
          </p:cNvSpPr>
          <p:nvPr>
            <p:ph type="sldNum" sz="quarter" idx="15"/>
          </p:nvPr>
        </p:nvSpPr>
        <p:spPr/>
        <p:txBody>
          <a:bodyPr/>
          <a:lstStyle/>
          <a:p>
            <a:pPr defTabSz="912114" eaLnBrk="0" fontAlgn="base" hangingPunct="0">
              <a:spcBef>
                <a:spcPct val="0"/>
              </a:spcBef>
              <a:spcAft>
                <a:spcPct val="0"/>
              </a:spcAft>
            </a:pPr>
            <a:fld id="{708FF7BB-1AD6-4D66-8782-7108FF621C6E}" type="slidenum">
              <a:rPr lang="en-US">
                <a:solidFill>
                  <a:srgbClr val="0B40A5">
                    <a:tint val="75000"/>
                  </a:srgbClr>
                </a:solidFill>
                <a:latin typeface="Myriad Web Pro" panose="020B0503030403020204" pitchFamily="34" charset="0"/>
              </a:rPr>
              <a:pPr defTabSz="912114" eaLnBrk="0" fontAlgn="base" hangingPunct="0">
                <a:spcBef>
                  <a:spcPct val="0"/>
                </a:spcBef>
                <a:spcAft>
                  <a:spcPct val="0"/>
                </a:spcAft>
              </a:pPr>
              <a:t>13</a:t>
            </a:fld>
            <a:endParaRPr lang="en-US">
              <a:solidFill>
                <a:srgbClr val="0B40A5">
                  <a:tint val="75000"/>
                </a:srgbClr>
              </a:solidFill>
              <a:latin typeface="Myriad Web Pro" panose="020B0503030403020204" pitchFamily="34" charset="0"/>
            </a:endParaRPr>
          </a:p>
        </p:txBody>
      </p:sp>
      <p:sp>
        <p:nvSpPr>
          <p:cNvPr id="12" name="Title 1">
            <a:extLst>
              <a:ext uri="{FF2B5EF4-FFF2-40B4-BE49-F238E27FC236}">
                <a16:creationId xmlns:a16="http://schemas.microsoft.com/office/drawing/2014/main" id="{1901A6C1-7D2F-4FF9-B1FD-D7236BB8DEAB}"/>
              </a:ext>
            </a:extLst>
          </p:cNvPr>
          <p:cNvSpPr>
            <a:spLocks noGrp="1"/>
          </p:cNvSpPr>
          <p:nvPr>
            <p:ph type="title"/>
          </p:nvPr>
        </p:nvSpPr>
        <p:spPr>
          <a:xfrm>
            <a:off x="608092" y="282125"/>
            <a:ext cx="10498032" cy="1185779"/>
          </a:xfrm>
        </p:spPr>
        <p:txBody>
          <a:bodyPr>
            <a:noAutofit/>
          </a:bodyPr>
          <a:lstStyle/>
          <a:p>
            <a:r>
              <a:rPr lang="en-US" sz="3192"/>
              <a:t>mRNA vaccine effectiveness (VE) is lower against </a:t>
            </a:r>
            <a:r>
              <a:rPr lang="en-US" sz="3192" u="sng"/>
              <a:t>hospitalization</a:t>
            </a:r>
            <a:r>
              <a:rPr lang="en-US" sz="3192"/>
              <a:t> for </a:t>
            </a:r>
            <a:r>
              <a:rPr lang="en-US" sz="3192">
                <a:solidFill>
                  <a:schemeClr val="bg1">
                    <a:lumMod val="50000"/>
                  </a:schemeClr>
                </a:solidFill>
              </a:rPr>
              <a:t>Omicron</a:t>
            </a:r>
            <a:r>
              <a:rPr lang="en-US" sz="3192"/>
              <a:t> compared to </a:t>
            </a:r>
            <a:r>
              <a:rPr lang="en-US" sz="3192">
                <a:solidFill>
                  <a:srgbClr val="000000"/>
                </a:solidFill>
              </a:rPr>
              <a:t>Delta.</a:t>
            </a:r>
          </a:p>
        </p:txBody>
      </p:sp>
      <p:sp>
        <p:nvSpPr>
          <p:cNvPr id="13" name="Rectangle 12">
            <a:extLst>
              <a:ext uri="{FF2B5EF4-FFF2-40B4-BE49-F238E27FC236}">
                <a16:creationId xmlns:a16="http://schemas.microsoft.com/office/drawing/2014/main" id="{8C95E4EC-DBEC-4C15-8C3D-813D33A35A35}"/>
              </a:ext>
            </a:extLst>
          </p:cNvPr>
          <p:cNvSpPr/>
          <p:nvPr/>
        </p:nvSpPr>
        <p:spPr>
          <a:xfrm>
            <a:off x="870182" y="6099114"/>
            <a:ext cx="1456543" cy="401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10" name="Text Placeholder 9">
            <a:extLst>
              <a:ext uri="{FF2B5EF4-FFF2-40B4-BE49-F238E27FC236}">
                <a16:creationId xmlns:a16="http://schemas.microsoft.com/office/drawing/2014/main" id="{27286B1C-3650-402B-BF07-D5CCC8DF4170}"/>
              </a:ext>
            </a:extLst>
          </p:cNvPr>
          <p:cNvSpPr>
            <a:spLocks noGrp="1"/>
          </p:cNvSpPr>
          <p:nvPr>
            <p:ph type="body" sz="quarter" idx="13"/>
          </p:nvPr>
        </p:nvSpPr>
        <p:spPr>
          <a:xfrm>
            <a:off x="0" y="6173627"/>
            <a:ext cx="10945654" cy="549500"/>
          </a:xfrm>
        </p:spPr>
        <p:txBody>
          <a:bodyPr/>
          <a:lstStyle/>
          <a:p>
            <a:r>
              <a:rPr lang="en-US">
                <a:hlinkClick r:id="rId4"/>
              </a:rPr>
              <a:t>UK Health Security Agency: Vaccine Surveillance Report, Week 5</a:t>
            </a:r>
            <a:endParaRPr lang="en-US"/>
          </a:p>
        </p:txBody>
      </p:sp>
      <p:grpSp>
        <p:nvGrpSpPr>
          <p:cNvPr id="16" name="Group 15">
            <a:extLst>
              <a:ext uri="{FF2B5EF4-FFF2-40B4-BE49-F238E27FC236}">
                <a16:creationId xmlns:a16="http://schemas.microsoft.com/office/drawing/2014/main" id="{B8368F02-B8F8-41F9-95C2-07311B9277C6}"/>
              </a:ext>
            </a:extLst>
          </p:cNvPr>
          <p:cNvGrpSpPr/>
          <p:nvPr/>
        </p:nvGrpSpPr>
        <p:grpSpPr>
          <a:xfrm>
            <a:off x="944135" y="5807775"/>
            <a:ext cx="1447221" cy="686995"/>
            <a:chOff x="9360723" y="3275620"/>
            <a:chExt cx="1969328" cy="880858"/>
          </a:xfrm>
        </p:grpSpPr>
        <p:sp>
          <p:nvSpPr>
            <p:cNvPr id="17" name="Rectangle 16">
              <a:extLst>
                <a:ext uri="{FF2B5EF4-FFF2-40B4-BE49-F238E27FC236}">
                  <a16:creationId xmlns:a16="http://schemas.microsoft.com/office/drawing/2014/main" id="{98582580-0522-4B82-9CA7-4C4E864D9683}"/>
                </a:ext>
              </a:extLst>
            </p:cNvPr>
            <p:cNvSpPr/>
            <p:nvPr/>
          </p:nvSpPr>
          <p:spPr>
            <a:xfrm>
              <a:off x="9361714" y="3400305"/>
              <a:ext cx="177141" cy="1850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18" name="Oval 17">
              <a:extLst>
                <a:ext uri="{FF2B5EF4-FFF2-40B4-BE49-F238E27FC236}">
                  <a16:creationId xmlns:a16="http://schemas.microsoft.com/office/drawing/2014/main" id="{731C84DB-4595-46A6-B443-ED28BC003450}"/>
                </a:ext>
              </a:extLst>
            </p:cNvPr>
            <p:cNvSpPr/>
            <p:nvPr/>
          </p:nvSpPr>
          <p:spPr>
            <a:xfrm>
              <a:off x="9360723" y="3758526"/>
              <a:ext cx="178130" cy="181964"/>
            </a:xfrm>
            <a:prstGeom prst="ellipse">
              <a:avLst/>
            </a:prstGeom>
            <a:solidFill>
              <a:srgbClr val="B2B2B2"/>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19" name="TextBox 18">
              <a:extLst>
                <a:ext uri="{FF2B5EF4-FFF2-40B4-BE49-F238E27FC236}">
                  <a16:creationId xmlns:a16="http://schemas.microsoft.com/office/drawing/2014/main" id="{2AA8E581-41BB-45E1-9C9C-9401457BF0CD}"/>
                </a:ext>
              </a:extLst>
            </p:cNvPr>
            <p:cNvSpPr txBox="1"/>
            <p:nvPr/>
          </p:nvSpPr>
          <p:spPr>
            <a:xfrm>
              <a:off x="9651671" y="3645715"/>
              <a:ext cx="1677389" cy="510763"/>
            </a:xfrm>
            <a:prstGeom prst="rect">
              <a:avLst/>
            </a:prstGeom>
            <a:noFill/>
          </p:spPr>
          <p:txBody>
            <a:bodyPr wrap="square" rtlCol="0">
              <a:spAutoFit/>
            </a:bodyPr>
            <a:lstStyle/>
            <a:p>
              <a:pPr defTabSz="912114" eaLnBrk="0" fontAlgn="base" hangingPunct="0">
                <a:spcBef>
                  <a:spcPct val="0"/>
                </a:spcBef>
                <a:spcAft>
                  <a:spcPct val="0"/>
                </a:spcAft>
              </a:pPr>
              <a:r>
                <a:rPr lang="en-US" sz="1995">
                  <a:solidFill>
                    <a:srgbClr val="000000"/>
                  </a:solidFill>
                  <a:latin typeface="Calibri" panose="020F0502020204030204" pitchFamily="34" charset="0"/>
                </a:rPr>
                <a:t>Omicron</a:t>
              </a:r>
            </a:p>
          </p:txBody>
        </p:sp>
        <p:sp>
          <p:nvSpPr>
            <p:cNvPr id="20" name="TextBox 19">
              <a:extLst>
                <a:ext uri="{FF2B5EF4-FFF2-40B4-BE49-F238E27FC236}">
                  <a16:creationId xmlns:a16="http://schemas.microsoft.com/office/drawing/2014/main" id="{E8A31759-132B-4405-8DFA-C59CA2808FD4}"/>
                </a:ext>
              </a:extLst>
            </p:cNvPr>
            <p:cNvSpPr txBox="1"/>
            <p:nvPr/>
          </p:nvSpPr>
          <p:spPr>
            <a:xfrm>
              <a:off x="9652662" y="3275620"/>
              <a:ext cx="1677389" cy="511747"/>
            </a:xfrm>
            <a:prstGeom prst="rect">
              <a:avLst/>
            </a:prstGeom>
            <a:solidFill>
              <a:schemeClr val="bg1"/>
            </a:solidFill>
          </p:spPr>
          <p:txBody>
            <a:bodyPr wrap="square" rtlCol="0">
              <a:spAutoFit/>
            </a:bodyPr>
            <a:lstStyle/>
            <a:p>
              <a:pPr defTabSz="912114" eaLnBrk="0" fontAlgn="base" hangingPunct="0">
                <a:spcBef>
                  <a:spcPct val="0"/>
                </a:spcBef>
                <a:spcAft>
                  <a:spcPct val="0"/>
                </a:spcAft>
              </a:pPr>
              <a:r>
                <a:rPr lang="en-US" sz="1995">
                  <a:solidFill>
                    <a:srgbClr val="000000"/>
                  </a:solidFill>
                  <a:latin typeface="Calibri" panose="020F0502020204030204" pitchFamily="34" charset="0"/>
                </a:rPr>
                <a:t>Delta</a:t>
              </a:r>
            </a:p>
          </p:txBody>
        </p:sp>
      </p:grpSp>
      <p:sp>
        <p:nvSpPr>
          <p:cNvPr id="21" name="Rectangle 20">
            <a:extLst>
              <a:ext uri="{FF2B5EF4-FFF2-40B4-BE49-F238E27FC236}">
                <a16:creationId xmlns:a16="http://schemas.microsoft.com/office/drawing/2014/main" id="{22530237-3DA8-4AD3-945D-5046AC49BDD8}"/>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6</a:t>
            </a:r>
          </a:p>
        </p:txBody>
      </p:sp>
    </p:spTree>
    <p:extLst>
      <p:ext uri="{BB962C8B-B14F-4D97-AF65-F5344CB8AC3E}">
        <p14:creationId xmlns:p14="http://schemas.microsoft.com/office/powerpoint/2010/main" val="28811581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80DB-E948-472F-9FA1-835F257D94D6}"/>
              </a:ext>
            </a:extLst>
          </p:cNvPr>
          <p:cNvSpPr>
            <a:spLocks noGrp="1"/>
          </p:cNvSpPr>
          <p:nvPr>
            <p:ph type="title"/>
          </p:nvPr>
        </p:nvSpPr>
        <p:spPr>
          <a:xfrm>
            <a:off x="481884" y="286250"/>
            <a:ext cx="10624239" cy="1185779"/>
          </a:xfrm>
        </p:spPr>
        <p:txBody>
          <a:bodyPr>
            <a:normAutofit fontScale="90000"/>
          </a:bodyPr>
          <a:lstStyle/>
          <a:p>
            <a:r>
              <a:rPr lang="en-US"/>
              <a:t>Clinical presentation may differ for Omicron compared to Delta. </a:t>
            </a:r>
          </a:p>
        </p:txBody>
      </p:sp>
      <p:sp>
        <p:nvSpPr>
          <p:cNvPr id="3" name="Text Placeholder 2">
            <a:extLst>
              <a:ext uri="{FF2B5EF4-FFF2-40B4-BE49-F238E27FC236}">
                <a16:creationId xmlns:a16="http://schemas.microsoft.com/office/drawing/2014/main" id="{0A24461E-2EF5-4DDD-92AF-3B9C3C1A3D7A}"/>
              </a:ext>
            </a:extLst>
          </p:cNvPr>
          <p:cNvSpPr>
            <a:spLocks noGrp="1"/>
          </p:cNvSpPr>
          <p:nvPr>
            <p:ph type="body" sz="quarter" idx="13"/>
          </p:nvPr>
        </p:nvSpPr>
        <p:spPr>
          <a:xfrm>
            <a:off x="84458" y="6168581"/>
            <a:ext cx="10214215" cy="549500"/>
          </a:xfrm>
        </p:spPr>
        <p:txBody>
          <a:bodyPr/>
          <a:lstStyle/>
          <a:p>
            <a:r>
              <a:rPr lang="en-US">
                <a:hlinkClick r:id="rId3"/>
              </a:rPr>
              <a:t>UK Health Security Agency: Technical briefing 34</a:t>
            </a:r>
            <a:endParaRPr lang="en-US"/>
          </a:p>
        </p:txBody>
      </p:sp>
      <p:sp>
        <p:nvSpPr>
          <p:cNvPr id="4" name="Slide Number Placeholder 3">
            <a:extLst>
              <a:ext uri="{FF2B5EF4-FFF2-40B4-BE49-F238E27FC236}">
                <a16:creationId xmlns:a16="http://schemas.microsoft.com/office/drawing/2014/main" id="{C0F58907-1DBB-42D9-BD52-79AE8BB4BE1D}"/>
              </a:ext>
            </a:extLst>
          </p:cNvPr>
          <p:cNvSpPr>
            <a:spLocks noGrp="1"/>
          </p:cNvSpPr>
          <p:nvPr>
            <p:ph type="sldNum" sz="quarter" idx="14"/>
          </p:nvPr>
        </p:nvSpPr>
        <p:spPr/>
        <p:txBody>
          <a:bodyPr/>
          <a:lstStyle/>
          <a:p>
            <a:pPr defTabSz="912114" eaLnBrk="0" fontAlgn="base" hangingPunct="0">
              <a:spcBef>
                <a:spcPct val="0"/>
              </a:spcBef>
              <a:spcAft>
                <a:spcPct val="0"/>
              </a:spcAft>
            </a:pPr>
            <a:fld id="{EDD4ADD8-5940-4200-B83B-1C9BA0D98678}" type="slidenum">
              <a:rPr lang="en-US">
                <a:solidFill>
                  <a:srgbClr val="0B40A5">
                    <a:tint val="75000"/>
                  </a:srgbClr>
                </a:solidFill>
                <a:latin typeface="Myriad Web Pro" panose="020B0503030403020204" pitchFamily="34" charset="0"/>
              </a:rPr>
              <a:pPr defTabSz="912114" eaLnBrk="0" fontAlgn="base" hangingPunct="0">
                <a:spcBef>
                  <a:spcPct val="0"/>
                </a:spcBef>
                <a:spcAft>
                  <a:spcPct val="0"/>
                </a:spcAft>
              </a:pPr>
              <a:t>14</a:t>
            </a:fld>
            <a:endParaRPr lang="en-US">
              <a:solidFill>
                <a:srgbClr val="0B40A5">
                  <a:tint val="75000"/>
                </a:srgbClr>
              </a:solidFill>
              <a:latin typeface="Myriad Web Pro" panose="020B0503030403020204" pitchFamily="34" charset="0"/>
            </a:endParaRPr>
          </a:p>
        </p:txBody>
      </p:sp>
      <p:sp>
        <p:nvSpPr>
          <p:cNvPr id="5" name="Rectangle 4">
            <a:extLst>
              <a:ext uri="{FF2B5EF4-FFF2-40B4-BE49-F238E27FC236}">
                <a16:creationId xmlns:a16="http://schemas.microsoft.com/office/drawing/2014/main" id="{D828879A-E117-4BC5-A0FC-16CEAAC42C1D}"/>
              </a:ext>
            </a:extLst>
          </p:cNvPr>
          <p:cNvSpPr/>
          <p:nvPr/>
        </p:nvSpPr>
        <p:spPr>
          <a:xfrm>
            <a:off x="6080919" y="1657629"/>
            <a:ext cx="263889" cy="404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9" name="Rectangle 8">
            <a:extLst>
              <a:ext uri="{FF2B5EF4-FFF2-40B4-BE49-F238E27FC236}">
                <a16:creationId xmlns:a16="http://schemas.microsoft.com/office/drawing/2014/main" id="{3A10889D-A929-4286-8A35-9D383E0514CA}"/>
              </a:ext>
            </a:extLst>
          </p:cNvPr>
          <p:cNvSpPr/>
          <p:nvPr/>
        </p:nvSpPr>
        <p:spPr>
          <a:xfrm>
            <a:off x="1055556" y="1691277"/>
            <a:ext cx="263889" cy="404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11" name="Rectangle 10">
            <a:extLst>
              <a:ext uri="{FF2B5EF4-FFF2-40B4-BE49-F238E27FC236}">
                <a16:creationId xmlns:a16="http://schemas.microsoft.com/office/drawing/2014/main" id="{9438A897-B316-42B1-97C2-6BE16D567DC1}"/>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7</a:t>
            </a:r>
          </a:p>
        </p:txBody>
      </p:sp>
      <p:pic>
        <p:nvPicPr>
          <p:cNvPr id="12" name="Picture 11">
            <a:extLst>
              <a:ext uri="{FF2B5EF4-FFF2-40B4-BE49-F238E27FC236}">
                <a16:creationId xmlns:a16="http://schemas.microsoft.com/office/drawing/2014/main" id="{2AA393E2-616E-443C-BCA0-F42122663876}"/>
              </a:ext>
            </a:extLst>
          </p:cNvPr>
          <p:cNvPicPr>
            <a:picLocks noChangeAspect="1"/>
          </p:cNvPicPr>
          <p:nvPr/>
        </p:nvPicPr>
        <p:blipFill rotWithShape="1">
          <a:blip r:embed="rId4"/>
          <a:srcRect t="18027" b="12415"/>
          <a:stretch/>
        </p:blipFill>
        <p:spPr>
          <a:xfrm>
            <a:off x="2388459" y="1256558"/>
            <a:ext cx="7384920" cy="5262625"/>
          </a:xfrm>
          <a:prstGeom prst="rect">
            <a:avLst/>
          </a:prstGeom>
        </p:spPr>
      </p:pic>
      <p:sp>
        <p:nvSpPr>
          <p:cNvPr id="6" name="Rectangle 5">
            <a:extLst>
              <a:ext uri="{FF2B5EF4-FFF2-40B4-BE49-F238E27FC236}">
                <a16:creationId xmlns:a16="http://schemas.microsoft.com/office/drawing/2014/main" id="{27E6964C-AFF7-4632-B061-9DE1AF12E05F}"/>
              </a:ext>
            </a:extLst>
          </p:cNvPr>
          <p:cNvSpPr/>
          <p:nvPr/>
        </p:nvSpPr>
        <p:spPr>
          <a:xfrm>
            <a:off x="3327615" y="1256558"/>
            <a:ext cx="4134180" cy="2890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
        <p:nvSpPr>
          <p:cNvPr id="13" name="Rectangle 12">
            <a:extLst>
              <a:ext uri="{FF2B5EF4-FFF2-40B4-BE49-F238E27FC236}">
                <a16:creationId xmlns:a16="http://schemas.microsoft.com/office/drawing/2014/main" id="{4A814795-E2DB-4FD7-AD3D-13FB679FC461}"/>
              </a:ext>
            </a:extLst>
          </p:cNvPr>
          <p:cNvSpPr/>
          <p:nvPr/>
        </p:nvSpPr>
        <p:spPr>
          <a:xfrm>
            <a:off x="2782867" y="5696363"/>
            <a:ext cx="2191664" cy="2890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Tree>
    <p:extLst>
      <p:ext uri="{BB962C8B-B14F-4D97-AF65-F5344CB8AC3E}">
        <p14:creationId xmlns:p14="http://schemas.microsoft.com/office/powerpoint/2010/main" val="17419741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mage">
            <a:extLst>
              <a:ext uri="{FF2B5EF4-FFF2-40B4-BE49-F238E27FC236}">
                <a16:creationId xmlns:a16="http://schemas.microsoft.com/office/drawing/2014/main" id="{D3A368CB-9550-4709-AFDE-9D9329D21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554" y="1055275"/>
            <a:ext cx="8206731" cy="553003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B5DAC570-A220-4FAE-BF02-58A9653BE392}"/>
              </a:ext>
            </a:extLst>
          </p:cNvPr>
          <p:cNvSpPr>
            <a:spLocks noGrp="1"/>
          </p:cNvSpPr>
          <p:nvPr>
            <p:ph type="body" sz="quarter" idx="13"/>
          </p:nvPr>
        </p:nvSpPr>
        <p:spPr>
          <a:xfrm>
            <a:off x="0" y="6168581"/>
            <a:ext cx="10298672" cy="549500"/>
          </a:xfrm>
        </p:spPr>
        <p:txBody>
          <a:bodyPr/>
          <a:lstStyle/>
          <a:p>
            <a:r>
              <a:rPr lang="en-US">
                <a:hlinkClick r:id="rId4"/>
              </a:rPr>
              <a:t>https://nextstrain.org/ncov/gisaid/global?l=unrooted&amp;m=div</a:t>
            </a:r>
            <a:r>
              <a:rPr lang="en-US"/>
              <a:t> </a:t>
            </a:r>
          </a:p>
        </p:txBody>
      </p:sp>
      <p:sp>
        <p:nvSpPr>
          <p:cNvPr id="4" name="Title 1">
            <a:extLst>
              <a:ext uri="{FF2B5EF4-FFF2-40B4-BE49-F238E27FC236}">
                <a16:creationId xmlns:a16="http://schemas.microsoft.com/office/drawing/2014/main" id="{B41AD38A-B916-4FCC-A183-13749469577C}"/>
              </a:ext>
            </a:extLst>
          </p:cNvPr>
          <p:cNvSpPr>
            <a:spLocks noGrp="1"/>
          </p:cNvSpPr>
          <p:nvPr>
            <p:ph type="title"/>
          </p:nvPr>
        </p:nvSpPr>
        <p:spPr>
          <a:xfrm>
            <a:off x="481884" y="286250"/>
            <a:ext cx="10457436" cy="1185779"/>
          </a:xfrm>
        </p:spPr>
        <p:txBody>
          <a:bodyPr>
            <a:normAutofit/>
          </a:bodyPr>
          <a:lstStyle/>
          <a:p>
            <a:r>
              <a:rPr lang="en-US"/>
              <a:t>BA.2 is growing quickly in some countries. </a:t>
            </a:r>
          </a:p>
        </p:txBody>
      </p:sp>
      <p:sp>
        <p:nvSpPr>
          <p:cNvPr id="5" name="Rectangle 4">
            <a:extLst>
              <a:ext uri="{FF2B5EF4-FFF2-40B4-BE49-F238E27FC236}">
                <a16:creationId xmlns:a16="http://schemas.microsoft.com/office/drawing/2014/main" id="{0C425094-4F75-4922-833D-15C91B5A093C}"/>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8</a:t>
            </a:r>
          </a:p>
        </p:txBody>
      </p:sp>
      <p:sp>
        <p:nvSpPr>
          <p:cNvPr id="2" name="Rectangle 1">
            <a:extLst>
              <a:ext uri="{FF2B5EF4-FFF2-40B4-BE49-F238E27FC236}">
                <a16:creationId xmlns:a16="http://schemas.microsoft.com/office/drawing/2014/main" id="{2A97CBEC-3233-4238-8681-14923A302D53}"/>
              </a:ext>
            </a:extLst>
          </p:cNvPr>
          <p:cNvSpPr/>
          <p:nvPr/>
        </p:nvSpPr>
        <p:spPr>
          <a:xfrm>
            <a:off x="7563143" y="4474158"/>
            <a:ext cx="2735530" cy="16944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endParaRPr lang="en-US" sz="1795">
              <a:solidFill>
                <a:srgbClr val="FFFFFF"/>
              </a:solidFill>
              <a:latin typeface="Calibri" panose="020F0502020204030204"/>
            </a:endParaRPr>
          </a:p>
        </p:txBody>
      </p:sp>
    </p:spTree>
    <p:extLst>
      <p:ext uri="{BB962C8B-B14F-4D97-AF65-F5344CB8AC3E}">
        <p14:creationId xmlns:p14="http://schemas.microsoft.com/office/powerpoint/2010/main" val="3426659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1AD38A-B916-4FCC-A183-13749469577C}"/>
              </a:ext>
            </a:extLst>
          </p:cNvPr>
          <p:cNvSpPr>
            <a:spLocks noGrp="1"/>
          </p:cNvSpPr>
          <p:nvPr>
            <p:ph type="title"/>
          </p:nvPr>
        </p:nvSpPr>
        <p:spPr>
          <a:xfrm>
            <a:off x="481884" y="286250"/>
            <a:ext cx="10457436" cy="1185779"/>
          </a:xfrm>
        </p:spPr>
        <p:txBody>
          <a:bodyPr>
            <a:normAutofit/>
          </a:bodyPr>
          <a:lstStyle/>
          <a:p>
            <a:r>
              <a:rPr lang="en-US"/>
              <a:t>BA.2 is growing quickly in some countries. </a:t>
            </a:r>
          </a:p>
        </p:txBody>
      </p:sp>
      <p:pic>
        <p:nvPicPr>
          <p:cNvPr id="5" name="Picture 4">
            <a:extLst>
              <a:ext uri="{FF2B5EF4-FFF2-40B4-BE49-F238E27FC236}">
                <a16:creationId xmlns:a16="http://schemas.microsoft.com/office/drawing/2014/main" id="{F3C59430-EBBC-42D1-9469-9D41EAFBE886}"/>
              </a:ext>
            </a:extLst>
          </p:cNvPr>
          <p:cNvPicPr>
            <a:picLocks noChangeAspect="1"/>
          </p:cNvPicPr>
          <p:nvPr/>
        </p:nvPicPr>
        <p:blipFill rotWithShape="1">
          <a:blip r:embed="rId3"/>
          <a:srcRect t="9155" b="13292"/>
          <a:stretch/>
        </p:blipFill>
        <p:spPr>
          <a:xfrm>
            <a:off x="50674" y="1135988"/>
            <a:ext cx="12043577" cy="5314470"/>
          </a:xfrm>
          <a:prstGeom prst="rect">
            <a:avLst/>
          </a:prstGeom>
        </p:spPr>
      </p:pic>
      <p:pic>
        <p:nvPicPr>
          <p:cNvPr id="8" name="Picture 7">
            <a:extLst>
              <a:ext uri="{FF2B5EF4-FFF2-40B4-BE49-F238E27FC236}">
                <a16:creationId xmlns:a16="http://schemas.microsoft.com/office/drawing/2014/main" id="{9FB0448F-869D-4CF8-83E2-BAB3AEDEB92F}"/>
              </a:ext>
            </a:extLst>
          </p:cNvPr>
          <p:cNvPicPr>
            <a:picLocks noChangeAspect="1"/>
          </p:cNvPicPr>
          <p:nvPr/>
        </p:nvPicPr>
        <p:blipFill rotWithShape="1">
          <a:blip r:embed="rId3"/>
          <a:srcRect l="84344" t="88831"/>
          <a:stretch/>
        </p:blipFill>
        <p:spPr>
          <a:xfrm>
            <a:off x="10533925" y="6077820"/>
            <a:ext cx="1577238" cy="640261"/>
          </a:xfrm>
          <a:prstGeom prst="rect">
            <a:avLst/>
          </a:prstGeom>
        </p:spPr>
      </p:pic>
      <p:sp>
        <p:nvSpPr>
          <p:cNvPr id="9" name="Rectangle 8">
            <a:extLst>
              <a:ext uri="{FF2B5EF4-FFF2-40B4-BE49-F238E27FC236}">
                <a16:creationId xmlns:a16="http://schemas.microsoft.com/office/drawing/2014/main" id="{6CE9CA27-6666-481F-9F02-EFD83FD449C8}"/>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8</a:t>
            </a:r>
          </a:p>
        </p:txBody>
      </p:sp>
      <p:cxnSp>
        <p:nvCxnSpPr>
          <p:cNvPr id="6" name="Straight Arrow Connector 5">
            <a:extLst>
              <a:ext uri="{FF2B5EF4-FFF2-40B4-BE49-F238E27FC236}">
                <a16:creationId xmlns:a16="http://schemas.microsoft.com/office/drawing/2014/main" id="{28DF21BF-E638-41FF-9696-4259AA94BB81}"/>
              </a:ext>
            </a:extLst>
          </p:cNvPr>
          <p:cNvCxnSpPr/>
          <p:nvPr/>
        </p:nvCxnSpPr>
        <p:spPr>
          <a:xfrm flipH="1">
            <a:off x="11648760" y="3600026"/>
            <a:ext cx="228034" cy="6270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7651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354FE-EFF9-4D57-846F-DE8C866109F4}"/>
              </a:ext>
            </a:extLst>
          </p:cNvPr>
          <p:cNvPicPr>
            <a:picLocks noChangeAspect="1"/>
          </p:cNvPicPr>
          <p:nvPr/>
        </p:nvPicPr>
        <p:blipFill rotWithShape="1">
          <a:blip r:embed="rId3"/>
          <a:srcRect t="14486"/>
          <a:stretch/>
        </p:blipFill>
        <p:spPr>
          <a:xfrm>
            <a:off x="2322327" y="1374806"/>
            <a:ext cx="6867673" cy="5196944"/>
          </a:xfrm>
          <a:prstGeom prst="rect">
            <a:avLst/>
          </a:prstGeom>
        </p:spPr>
      </p:pic>
      <p:sp>
        <p:nvSpPr>
          <p:cNvPr id="9" name="TextBox 8">
            <a:extLst>
              <a:ext uri="{FF2B5EF4-FFF2-40B4-BE49-F238E27FC236}">
                <a16:creationId xmlns:a16="http://schemas.microsoft.com/office/drawing/2014/main" id="{37EC4978-1641-4345-AF3E-8AD6865A08E2}"/>
              </a:ext>
            </a:extLst>
          </p:cNvPr>
          <p:cNvSpPr txBox="1"/>
          <p:nvPr/>
        </p:nvSpPr>
        <p:spPr>
          <a:xfrm>
            <a:off x="8914543" y="2293180"/>
            <a:ext cx="893135" cy="368418"/>
          </a:xfrm>
          <a:prstGeom prst="rect">
            <a:avLst/>
          </a:prstGeom>
          <a:noFill/>
        </p:spPr>
        <p:txBody>
          <a:bodyPr wrap="square" rtlCol="0">
            <a:spAutoFit/>
          </a:bodyPr>
          <a:lstStyle/>
          <a:p>
            <a:pPr defTabSz="912114" eaLnBrk="0" fontAlgn="base" hangingPunct="0">
              <a:spcBef>
                <a:spcPct val="0"/>
              </a:spcBef>
              <a:spcAft>
                <a:spcPct val="0"/>
              </a:spcAft>
            </a:pPr>
            <a:r>
              <a:rPr lang="en-US" sz="1795" b="1">
                <a:solidFill>
                  <a:srgbClr val="EF342E"/>
                </a:solidFill>
                <a:latin typeface="Calibri" panose="020F0502020204030204" pitchFamily="34" charset="0"/>
              </a:rPr>
              <a:t>BA.2</a:t>
            </a:r>
          </a:p>
        </p:txBody>
      </p:sp>
      <p:sp>
        <p:nvSpPr>
          <p:cNvPr id="10" name="TextBox 9">
            <a:extLst>
              <a:ext uri="{FF2B5EF4-FFF2-40B4-BE49-F238E27FC236}">
                <a16:creationId xmlns:a16="http://schemas.microsoft.com/office/drawing/2014/main" id="{35B12DDC-D9AC-4441-BB23-92A40229EC6E}"/>
              </a:ext>
            </a:extLst>
          </p:cNvPr>
          <p:cNvSpPr txBox="1"/>
          <p:nvPr/>
        </p:nvSpPr>
        <p:spPr>
          <a:xfrm>
            <a:off x="8914543" y="3080190"/>
            <a:ext cx="893135" cy="368418"/>
          </a:xfrm>
          <a:prstGeom prst="rect">
            <a:avLst/>
          </a:prstGeom>
          <a:noFill/>
        </p:spPr>
        <p:txBody>
          <a:bodyPr wrap="square" rtlCol="0">
            <a:spAutoFit/>
          </a:bodyPr>
          <a:lstStyle/>
          <a:p>
            <a:pPr defTabSz="912114" eaLnBrk="0" fontAlgn="base" hangingPunct="0">
              <a:spcBef>
                <a:spcPct val="0"/>
              </a:spcBef>
              <a:spcAft>
                <a:spcPct val="0"/>
              </a:spcAft>
            </a:pPr>
            <a:r>
              <a:rPr lang="en-US" sz="1795" b="1">
                <a:solidFill>
                  <a:srgbClr val="3453A5"/>
                </a:solidFill>
                <a:latin typeface="Calibri" panose="020F0502020204030204" pitchFamily="34" charset="0"/>
              </a:rPr>
              <a:t>BA.1</a:t>
            </a:r>
          </a:p>
        </p:txBody>
      </p:sp>
      <p:sp>
        <p:nvSpPr>
          <p:cNvPr id="3" name="Text Placeholder 2">
            <a:extLst>
              <a:ext uri="{FF2B5EF4-FFF2-40B4-BE49-F238E27FC236}">
                <a16:creationId xmlns:a16="http://schemas.microsoft.com/office/drawing/2014/main" id="{E0EAADB1-44EA-4D9D-BBD6-4B28B23E1042}"/>
              </a:ext>
            </a:extLst>
          </p:cNvPr>
          <p:cNvSpPr>
            <a:spLocks noGrp="1"/>
          </p:cNvSpPr>
          <p:nvPr>
            <p:ph type="body" sz="quarter" idx="13"/>
          </p:nvPr>
        </p:nvSpPr>
        <p:spPr>
          <a:xfrm>
            <a:off x="0" y="6168581"/>
            <a:ext cx="10298672" cy="549500"/>
          </a:xfrm>
        </p:spPr>
        <p:txBody>
          <a:bodyPr/>
          <a:lstStyle/>
          <a:p>
            <a:r>
              <a:rPr lang="en-US">
                <a:hlinkClick r:id="rId4"/>
              </a:rPr>
              <a:t>Transmission of SARS-CoV-2 Omicron VOC subvariants BA.1 and BA.2: Evidence from Danish Households:</a:t>
            </a:r>
            <a:r>
              <a:rPr lang="en-US"/>
              <a:t> </a:t>
            </a:r>
            <a:r>
              <a:rPr lang="en-US" err="1"/>
              <a:t>Lyngse</a:t>
            </a:r>
            <a:r>
              <a:rPr lang="en-US"/>
              <a:t> et al, </a:t>
            </a:r>
            <a:r>
              <a:rPr lang="en-US" err="1"/>
              <a:t>medRxiv</a:t>
            </a:r>
            <a:endParaRPr lang="en-US"/>
          </a:p>
        </p:txBody>
      </p:sp>
      <p:sp>
        <p:nvSpPr>
          <p:cNvPr id="4" name="Slide Number Placeholder 3">
            <a:extLst>
              <a:ext uri="{FF2B5EF4-FFF2-40B4-BE49-F238E27FC236}">
                <a16:creationId xmlns:a16="http://schemas.microsoft.com/office/drawing/2014/main" id="{F0841037-A148-4FF1-83BC-D3C514F6D58E}"/>
              </a:ext>
            </a:extLst>
          </p:cNvPr>
          <p:cNvSpPr>
            <a:spLocks noGrp="1"/>
          </p:cNvSpPr>
          <p:nvPr>
            <p:ph type="sldNum" sz="quarter" idx="14"/>
          </p:nvPr>
        </p:nvSpPr>
        <p:spPr>
          <a:xfrm>
            <a:off x="8715984" y="6251884"/>
            <a:ext cx="2736413" cy="364222"/>
          </a:xfrm>
        </p:spPr>
        <p:txBody>
          <a:bodyPr/>
          <a:lstStyle/>
          <a:p>
            <a:pPr defTabSz="912114" eaLnBrk="0" fontAlgn="base" hangingPunct="0">
              <a:spcBef>
                <a:spcPct val="0"/>
              </a:spcBef>
              <a:spcAft>
                <a:spcPct val="0"/>
              </a:spcAft>
              <a:defRPr/>
            </a:pPr>
            <a:fld id="{708FF7BB-1AD6-4D66-8782-7108FF621C6E}" type="slidenum">
              <a:rPr lang="en-US">
                <a:solidFill>
                  <a:srgbClr val="0B40A5">
                    <a:tint val="75000"/>
                  </a:srgbClr>
                </a:solidFill>
                <a:latin typeface="Myriad Web Pro" panose="020B0503030403020204" pitchFamily="34" charset="0"/>
              </a:rPr>
              <a:pPr defTabSz="912114" eaLnBrk="0" fontAlgn="base" hangingPunct="0">
                <a:spcBef>
                  <a:spcPct val="0"/>
                </a:spcBef>
                <a:spcAft>
                  <a:spcPct val="0"/>
                </a:spcAft>
                <a:defRPr/>
              </a:pPr>
              <a:t>17</a:t>
            </a:fld>
            <a:endParaRPr lang="en-US">
              <a:solidFill>
                <a:srgbClr val="0B40A5">
                  <a:tint val="75000"/>
                </a:srgbClr>
              </a:solidFill>
              <a:latin typeface="Myriad Web Pro" panose="020B0503030403020204" pitchFamily="34" charset="0"/>
            </a:endParaRPr>
          </a:p>
        </p:txBody>
      </p:sp>
      <p:sp>
        <p:nvSpPr>
          <p:cNvPr id="7" name="Rectangle 6">
            <a:extLst>
              <a:ext uri="{FF2B5EF4-FFF2-40B4-BE49-F238E27FC236}">
                <a16:creationId xmlns:a16="http://schemas.microsoft.com/office/drawing/2014/main" id="{555A5899-BEEC-4EFD-BCD3-9A2512396197}"/>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9</a:t>
            </a:r>
          </a:p>
        </p:txBody>
      </p:sp>
      <p:sp>
        <p:nvSpPr>
          <p:cNvPr id="15" name="Title 1">
            <a:extLst>
              <a:ext uri="{FF2B5EF4-FFF2-40B4-BE49-F238E27FC236}">
                <a16:creationId xmlns:a16="http://schemas.microsoft.com/office/drawing/2014/main" id="{9590EBDD-4181-409E-BA5C-45E6C8A5212E}"/>
              </a:ext>
            </a:extLst>
          </p:cNvPr>
          <p:cNvSpPr>
            <a:spLocks noGrp="1"/>
          </p:cNvSpPr>
          <p:nvPr>
            <p:ph type="title"/>
          </p:nvPr>
        </p:nvSpPr>
        <p:spPr>
          <a:xfrm>
            <a:off x="481884" y="286250"/>
            <a:ext cx="10457436" cy="1185779"/>
          </a:xfrm>
        </p:spPr>
        <p:txBody>
          <a:bodyPr>
            <a:normAutofit fontScale="90000"/>
          </a:bodyPr>
          <a:lstStyle/>
          <a:p>
            <a:r>
              <a:rPr lang="en-US"/>
              <a:t>Early evidence suggests BA.2 is more transmissible than BA.1. </a:t>
            </a:r>
          </a:p>
        </p:txBody>
      </p:sp>
    </p:spTree>
    <p:extLst>
      <p:ext uri="{BB962C8B-B14F-4D97-AF65-F5344CB8AC3E}">
        <p14:creationId xmlns:p14="http://schemas.microsoft.com/office/powerpoint/2010/main" val="35322688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E185D3-7D83-41F4-AAC8-C3C114052FF4}"/>
              </a:ext>
            </a:extLst>
          </p:cNvPr>
          <p:cNvSpPr>
            <a:spLocks noGrp="1"/>
          </p:cNvSpPr>
          <p:nvPr>
            <p:ph sz="quarter" idx="14"/>
          </p:nvPr>
        </p:nvSpPr>
        <p:spPr>
          <a:xfrm>
            <a:off x="608092" y="1181232"/>
            <a:ext cx="10945654" cy="4987349"/>
          </a:xfrm>
        </p:spPr>
        <p:txBody>
          <a:bodyPr/>
          <a:lstStyle/>
          <a:p>
            <a:pPr marL="242597" indent="-242597">
              <a:spcAft>
                <a:spcPts val="1197"/>
              </a:spcAft>
            </a:pPr>
            <a:r>
              <a:rPr lang="en-US" sz="2793">
                <a:solidFill>
                  <a:srgbClr val="000000"/>
                </a:solidFill>
              </a:rPr>
              <a:t>Severity</a:t>
            </a:r>
          </a:p>
          <a:p>
            <a:pPr marL="242597" indent="-242597">
              <a:spcAft>
                <a:spcPts val="1197"/>
              </a:spcAft>
            </a:pPr>
            <a:r>
              <a:rPr lang="en-US" sz="2793">
                <a:solidFill>
                  <a:srgbClr val="000000"/>
                </a:solidFill>
              </a:rPr>
              <a:t>Vaccine effectiveness</a:t>
            </a:r>
          </a:p>
          <a:p>
            <a:pPr marL="242597" indent="-242597">
              <a:spcAft>
                <a:spcPts val="1197"/>
              </a:spcAft>
            </a:pPr>
            <a:r>
              <a:rPr lang="en-US" sz="2793">
                <a:solidFill>
                  <a:srgbClr val="000000"/>
                </a:solidFill>
              </a:rPr>
              <a:t>Impact on therapeutics</a:t>
            </a:r>
          </a:p>
          <a:p>
            <a:pPr marL="242597" indent="-242597">
              <a:spcAft>
                <a:spcPts val="1197"/>
              </a:spcAft>
            </a:pPr>
            <a:r>
              <a:rPr lang="en-US" sz="2793">
                <a:solidFill>
                  <a:srgbClr val="000000"/>
                </a:solidFill>
              </a:rPr>
              <a:t>Rate of reinfection</a:t>
            </a:r>
            <a:endParaRPr lang="en-US" sz="2793">
              <a:solidFill>
                <a:srgbClr val="000000"/>
              </a:solidFill>
              <a:cs typeface="Calibri"/>
            </a:endParaRPr>
          </a:p>
          <a:p>
            <a:pPr marL="242597" indent="-242597">
              <a:lnSpc>
                <a:spcPct val="150000"/>
              </a:lnSpc>
            </a:pPr>
            <a:endParaRPr lang="en-US" sz="2793">
              <a:solidFill>
                <a:srgbClr val="000000"/>
              </a:solidFill>
              <a:cs typeface="Calibri"/>
            </a:endParaRPr>
          </a:p>
          <a:p>
            <a:pPr marL="485827" lvl="1" indent="-242597">
              <a:lnSpc>
                <a:spcPct val="150000"/>
              </a:lnSpc>
            </a:pPr>
            <a:endParaRPr lang="en-US" sz="1995">
              <a:cs typeface="Calibri" panose="020F0502020204030204"/>
            </a:endParaRPr>
          </a:p>
          <a:p>
            <a:pPr marL="242597" indent="-242597">
              <a:lnSpc>
                <a:spcPct val="150000"/>
              </a:lnSpc>
            </a:pPr>
            <a:endParaRPr lang="en-US" sz="2793">
              <a:cs typeface="Calibri" panose="020F0502020204030204"/>
            </a:endParaRPr>
          </a:p>
        </p:txBody>
      </p:sp>
      <p:sp>
        <p:nvSpPr>
          <p:cNvPr id="3" name="Title 2">
            <a:extLst>
              <a:ext uri="{FF2B5EF4-FFF2-40B4-BE49-F238E27FC236}">
                <a16:creationId xmlns:a16="http://schemas.microsoft.com/office/drawing/2014/main" id="{F87FB249-AB7D-41DB-92F4-F5B1B309F01A}"/>
              </a:ext>
            </a:extLst>
          </p:cNvPr>
          <p:cNvSpPr>
            <a:spLocks noGrp="1"/>
          </p:cNvSpPr>
          <p:nvPr>
            <p:ph type="title"/>
          </p:nvPr>
        </p:nvSpPr>
        <p:spPr>
          <a:xfrm>
            <a:off x="608092" y="282125"/>
            <a:ext cx="10945654" cy="596522"/>
          </a:xfrm>
        </p:spPr>
        <p:txBody>
          <a:bodyPr>
            <a:noAutofit/>
          </a:bodyPr>
          <a:lstStyle/>
          <a:p>
            <a:r>
              <a:rPr lang="en-US" sz="3591"/>
              <a:t>Questions remain about the characteristics of BA.2.</a:t>
            </a:r>
          </a:p>
        </p:txBody>
      </p:sp>
      <p:sp>
        <p:nvSpPr>
          <p:cNvPr id="5" name="Rectangle 4">
            <a:extLst>
              <a:ext uri="{FF2B5EF4-FFF2-40B4-BE49-F238E27FC236}">
                <a16:creationId xmlns:a16="http://schemas.microsoft.com/office/drawing/2014/main" id="{9B039410-9194-4744-B971-59332F256AC3}"/>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10</a:t>
            </a:r>
          </a:p>
        </p:txBody>
      </p:sp>
    </p:spTree>
    <p:extLst>
      <p:ext uri="{BB962C8B-B14F-4D97-AF65-F5344CB8AC3E}">
        <p14:creationId xmlns:p14="http://schemas.microsoft.com/office/powerpoint/2010/main" val="968353865"/>
      </p:ext>
    </p:extLst>
  </p:cSld>
  <p:clrMapOvr>
    <a:masterClrMapping/>
  </p:clrMapOvr>
  <mc:AlternateContent xmlns:mc="http://schemas.openxmlformats.org/markup-compatibility/2006">
    <mc:Choice xmlns:p14="http://schemas.microsoft.com/office/powerpoint/2010/main" Requires="p14">
      <p:transition p14:dur="0" advTm="48511"/>
    </mc:Choice>
    <mc:Fallback>
      <p:transition advTm="4851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93347"/>
      </p:ext>
    </p:extLst>
  </p:cSld>
  <p:clrMapOvr>
    <a:masterClrMapping/>
  </p:clrMapOvr>
  <mc:AlternateContent xmlns:mc="http://schemas.openxmlformats.org/markup-compatibility/2006">
    <mc:Choice xmlns:p14="http://schemas.microsoft.com/office/powerpoint/2010/main" Requires="p14">
      <p:transition p14:dur="0" advTm="6106"/>
    </mc:Choice>
    <mc:Fallback>
      <p:transition advTm="61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DB90-A0C8-4AB5-A45E-036FCC7BCBC0}"/>
              </a:ext>
            </a:extLst>
          </p:cNvPr>
          <p:cNvSpPr>
            <a:spLocks noGrp="1"/>
          </p:cNvSpPr>
          <p:nvPr>
            <p:ph type="ctrTitle"/>
          </p:nvPr>
        </p:nvSpPr>
        <p:spPr>
          <a:xfrm>
            <a:off x="1424896" y="368452"/>
            <a:ext cx="9121379" cy="934943"/>
          </a:xfrm>
        </p:spPr>
        <p:txBody>
          <a:bodyPr>
            <a:noAutofit/>
          </a:bodyPr>
          <a:lstStyle/>
          <a:p>
            <a:r>
              <a:rPr lang="en-US" sz="4000" b="1">
                <a:latin typeface="+mn-lt"/>
              </a:rPr>
              <a:t>Today’s Agenda</a:t>
            </a:r>
            <a:endParaRPr lang="en-US" sz="4400" b="1">
              <a:solidFill>
                <a:srgbClr val="0070C0"/>
              </a:solidFill>
              <a:latin typeface="+mn-lt"/>
            </a:endParaRPr>
          </a:p>
        </p:txBody>
      </p:sp>
      <p:sp>
        <p:nvSpPr>
          <p:cNvPr id="4" name="Slide Number Placeholder 3">
            <a:extLst>
              <a:ext uri="{FF2B5EF4-FFF2-40B4-BE49-F238E27FC236}">
                <a16:creationId xmlns:a16="http://schemas.microsoft.com/office/drawing/2014/main" id="{7D1B1821-860E-4674-8561-E0A7C373A9AF}"/>
              </a:ext>
            </a:extLst>
          </p:cNvPr>
          <p:cNvSpPr>
            <a:spLocks noGrp="1"/>
          </p:cNvSpPr>
          <p:nvPr>
            <p:ph type="sldNum" sz="quarter" idx="12"/>
          </p:nvPr>
        </p:nvSpPr>
        <p:spPr/>
        <p:txBody>
          <a:bodyPr/>
          <a:lstStyle/>
          <a:p>
            <a:fld id="{221967DE-AA84-4DFD-815B-4215F81F8E8F}" type="slidenum">
              <a:rPr lang="en-US" smtClean="0"/>
              <a:t>2</a:t>
            </a:fld>
            <a:endParaRPr lang="en-US"/>
          </a:p>
        </p:txBody>
      </p:sp>
      <p:sp>
        <p:nvSpPr>
          <p:cNvPr id="5" name="TextBox 4">
            <a:extLst>
              <a:ext uri="{FF2B5EF4-FFF2-40B4-BE49-F238E27FC236}">
                <a16:creationId xmlns:a16="http://schemas.microsoft.com/office/drawing/2014/main" id="{4EAF9B23-D444-4D1E-880C-E68C3ED2A799}"/>
              </a:ext>
            </a:extLst>
          </p:cNvPr>
          <p:cNvSpPr txBox="1"/>
          <p:nvPr/>
        </p:nvSpPr>
        <p:spPr>
          <a:xfrm>
            <a:off x="905435" y="2180676"/>
            <a:ext cx="10160300" cy="4308872"/>
          </a:xfrm>
          <a:prstGeom prst="rect">
            <a:avLst/>
          </a:prstGeom>
          <a:noFill/>
        </p:spPr>
        <p:txBody>
          <a:bodyPr wrap="square" rtlCol="0">
            <a:spAutoFit/>
          </a:bodyPr>
          <a:lstStyle/>
          <a:p>
            <a:pPr marL="342900" marR="0" lvl="0" indent="-342900">
              <a:spcBef>
                <a:spcPts val="0"/>
              </a:spcBef>
              <a:spcAft>
                <a:spcPts val="1200"/>
              </a:spcAft>
              <a:buFont typeface="+mj-lt"/>
              <a:buAutoNum type="arabicPeriod"/>
              <a:tabLst>
                <a:tab pos="457200" algn="l"/>
              </a:tabLst>
            </a:pPr>
            <a:r>
              <a:rPr lang="en-US" sz="3200">
                <a:solidFill>
                  <a:srgbClr val="000000"/>
                </a:solidFill>
                <a:effectLst/>
                <a:latin typeface="Calibri" panose="020F0502020204030204" pitchFamily="34" charset="0"/>
                <a:ea typeface="Times New Roman" panose="02020603050405020304" pitchFamily="18" charset="0"/>
              </a:rPr>
              <a:t>Welcome/Introductions </a:t>
            </a:r>
            <a:endParaRPr lang="en-US" sz="320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1200"/>
              </a:spcAft>
              <a:buFont typeface="+mj-lt"/>
              <a:buAutoNum type="arabicPeriod" startAt="2"/>
              <a:tabLst>
                <a:tab pos="457200" algn="l"/>
              </a:tabLst>
            </a:pPr>
            <a:r>
              <a:rPr lang="en-US" sz="3200">
                <a:effectLst/>
                <a:latin typeface="Calibri" panose="020F0502020204030204" pitchFamily="34" charset="0"/>
                <a:ea typeface="Times New Roman" panose="02020603050405020304" pitchFamily="18" charset="0"/>
              </a:rPr>
              <a:t>Update on Omicron </a:t>
            </a:r>
            <a:endParaRPr lang="en-US" sz="3200">
              <a:effectLst/>
              <a:latin typeface="Calibri" panose="020F0502020204030204" pitchFamily="34" charset="0"/>
              <a:ea typeface="Calibri" panose="020F0502020204030204" pitchFamily="34" charset="0"/>
            </a:endParaRPr>
          </a:p>
          <a:p>
            <a:pPr marL="342900" marR="0" lvl="0" indent="-342900">
              <a:spcBef>
                <a:spcPts val="0"/>
              </a:spcBef>
              <a:spcAft>
                <a:spcPts val="1200"/>
              </a:spcAft>
              <a:buFont typeface="+mj-lt"/>
              <a:buAutoNum type="arabicPeriod" startAt="3"/>
              <a:tabLst>
                <a:tab pos="457200" algn="l"/>
              </a:tabLst>
            </a:pPr>
            <a:r>
              <a:rPr lang="en-US" sz="3200">
                <a:effectLst/>
                <a:latin typeface="Calibri" panose="020F0502020204030204" pitchFamily="34" charset="0"/>
                <a:ea typeface="Times New Roman" panose="02020603050405020304" pitchFamily="18" charset="0"/>
              </a:rPr>
              <a:t>Operationalizing Outpatient COVID-19 Therapeutics: Lessons from the Field</a:t>
            </a:r>
          </a:p>
          <a:p>
            <a:pPr marL="342900" marR="0" lvl="0" indent="-342900">
              <a:spcBef>
                <a:spcPts val="0"/>
              </a:spcBef>
              <a:spcAft>
                <a:spcPts val="1200"/>
              </a:spcAft>
              <a:buFont typeface="+mj-lt"/>
              <a:buAutoNum type="arabicPeriod" startAt="3"/>
              <a:tabLst>
                <a:tab pos="457200" algn="l"/>
              </a:tabLst>
            </a:pPr>
            <a:r>
              <a:rPr lang="en-US" sz="3200">
                <a:latin typeface="Calibri" panose="020F0502020204030204" pitchFamily="34" charset="0"/>
                <a:ea typeface="Calibri" panose="020F0502020204030204" pitchFamily="34" charset="0"/>
              </a:rPr>
              <a:t>Panel Q&amp;A/Discussion </a:t>
            </a:r>
            <a:endParaRPr lang="en-US" sz="3200">
              <a:effectLst/>
              <a:latin typeface="Calibri" panose="020F0502020204030204" pitchFamily="34" charset="0"/>
              <a:ea typeface="Calibri" panose="020F0502020204030204" pitchFamily="34" charset="0"/>
            </a:endParaRPr>
          </a:p>
          <a:p>
            <a:pPr marL="457200" marR="0">
              <a:spcBef>
                <a:spcPts val="0"/>
              </a:spcBef>
              <a:spcAft>
                <a:spcPts val="1200"/>
              </a:spcAft>
            </a:pPr>
            <a:r>
              <a:rPr lang="en-US" sz="3200">
                <a:effectLst/>
                <a:latin typeface="Calibri" panose="020F0502020204030204" pitchFamily="34" charset="0"/>
                <a:ea typeface="Calibri" panose="020F0502020204030204" pitchFamily="34" charset="0"/>
              </a:rPr>
              <a:t> </a:t>
            </a:r>
          </a:p>
          <a:p>
            <a:pPr>
              <a:spcAft>
                <a:spcPts val="1200"/>
              </a:spcAft>
            </a:pPr>
            <a:endParaRPr lang="en-US" sz="3200"/>
          </a:p>
        </p:txBody>
      </p:sp>
    </p:spTree>
    <p:extLst>
      <p:ext uri="{BB962C8B-B14F-4D97-AF65-F5344CB8AC3E}">
        <p14:creationId xmlns:p14="http://schemas.microsoft.com/office/powerpoint/2010/main" val="44569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20</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239891" y="4044084"/>
            <a:ext cx="6665299" cy="2369880"/>
          </a:xfrm>
          <a:prstGeom prst="rect">
            <a:avLst/>
          </a:prstGeom>
          <a:noFill/>
        </p:spPr>
        <p:txBody>
          <a:bodyPr wrap="square">
            <a:spAutoFit/>
          </a:bodyPr>
          <a:lstStyle/>
          <a:p>
            <a:pPr marL="0" marR="0" lvl="0" indent="0" defTabSz="912205" rtl="0" eaLnBrk="1" fontAlgn="auto" latinLnBrk="0" hangingPunct="1">
              <a:buClrTx/>
              <a:buSzTx/>
              <a:buFontTx/>
              <a:buNone/>
              <a:tabLst/>
              <a:defRPr/>
            </a:pPr>
            <a:r>
              <a:rPr kumimoji="0" lang="en-US" sz="3200" b="1" i="1" u="none" strike="noStrike" kern="1200" cap="none" spc="0" normalizeH="0" baseline="0" noProof="0">
                <a:ln>
                  <a:noFill/>
                </a:ln>
                <a:effectLst/>
                <a:uLnTx/>
                <a:uFillTx/>
                <a:ea typeface="+mn-ea"/>
                <a:cs typeface="+mn-cs"/>
                <a:sym typeface="Helvetica Neue Medium"/>
              </a:rPr>
              <a:t>Implementing Outpatient </a:t>
            </a:r>
          </a:p>
          <a:p>
            <a:pPr marL="0" marR="0" lvl="0" indent="0" defTabSz="912205" rtl="0" eaLnBrk="1" fontAlgn="auto" latinLnBrk="0" hangingPunct="1">
              <a:buClrTx/>
              <a:buSzTx/>
              <a:buFontTx/>
              <a:buNone/>
              <a:tabLst/>
              <a:defRPr/>
            </a:pPr>
            <a:r>
              <a:rPr kumimoji="0" lang="en-US" sz="3200" b="1" i="1" u="none" strike="noStrike" kern="1200" cap="none" spc="0" normalizeH="0" baseline="0" noProof="0">
                <a:ln>
                  <a:noFill/>
                </a:ln>
                <a:effectLst/>
                <a:uLnTx/>
                <a:uFillTx/>
                <a:ea typeface="+mn-ea"/>
                <a:cs typeface="+mn-cs"/>
                <a:sym typeface="Helvetica Neue Medium"/>
              </a:rPr>
              <a:t>Treatment: Emory University</a:t>
            </a:r>
          </a:p>
          <a:p>
            <a:pPr marL="0" marR="0" lvl="0" indent="0" defTabSz="912205" rtl="0" eaLnBrk="1" fontAlgn="auto" latinLnBrk="0" hangingPunct="1">
              <a:buClrTx/>
              <a:buSzTx/>
              <a:buFontTx/>
              <a:buNone/>
              <a:tabLst/>
              <a:defRPr/>
            </a:pPr>
            <a:endParaRPr kumimoji="0" lang="en-US" sz="2800" b="1" i="1" u="none" strike="noStrike" kern="1200" cap="none" spc="0" normalizeH="0" baseline="0" noProof="0">
              <a:ln>
                <a:noFill/>
              </a:ln>
              <a:effectLst/>
              <a:uLnTx/>
              <a:uFillTx/>
              <a:ea typeface="+mn-ea"/>
              <a:cs typeface="+mn-cs"/>
              <a:sym typeface="Helvetica Neue Medium"/>
            </a:endParaRPr>
          </a:p>
          <a:p>
            <a:pPr marL="0" marR="0" lvl="0" indent="0" defTabSz="912205" rtl="0" eaLnBrk="1" fontAlgn="auto" latinLnBrk="0" hangingPunct="1">
              <a:buClrTx/>
              <a:buSzTx/>
              <a:buFontTx/>
              <a:buNone/>
              <a:tabLst/>
              <a:defRPr/>
            </a:pPr>
            <a:r>
              <a:rPr kumimoji="0" lang="en-US" sz="2800" b="1" u="none" strike="noStrike" kern="1200" cap="none" spc="0" normalizeH="0" baseline="0" noProof="0">
                <a:ln>
                  <a:noFill/>
                </a:ln>
                <a:effectLst/>
                <a:uLnTx/>
                <a:uFillTx/>
                <a:ea typeface="+mn-ea"/>
                <a:cs typeface="+mn-cs"/>
                <a:sym typeface="Helvetica Neue Medium"/>
              </a:rPr>
              <a:t>Zanthia Wiley, MD</a:t>
            </a:r>
          </a:p>
          <a:p>
            <a:pPr marL="0" marR="0" lvl="0" indent="0" defTabSz="912205" rtl="0" eaLnBrk="1" fontAlgn="auto" latinLnBrk="0" hangingPunct="1">
              <a:buClrTx/>
              <a:buSzTx/>
              <a:buFontTx/>
              <a:buNone/>
              <a:tabLst/>
              <a:defRPr/>
            </a:pPr>
            <a:endParaRPr kumimoji="0" lang="en-US" sz="2800" b="0" i="0" u="none" strike="noStrike" kern="1200" cap="none" spc="0" normalizeH="0" baseline="0" noProof="0">
              <a:ln>
                <a:noFill/>
              </a:ln>
              <a:effectLst/>
              <a:uLnTx/>
              <a:uFillTx/>
              <a:ea typeface="+mn-ea"/>
              <a:cs typeface="+mn-cs"/>
              <a:sym typeface="Helvetica Neue Medium"/>
            </a:endParaRPr>
          </a:p>
        </p:txBody>
      </p:sp>
      <p:sp>
        <p:nvSpPr>
          <p:cNvPr id="9" name="TextBox 8">
            <a:extLst>
              <a:ext uri="{FF2B5EF4-FFF2-40B4-BE49-F238E27FC236}">
                <a16:creationId xmlns:a16="http://schemas.microsoft.com/office/drawing/2014/main" id="{939CF7C8-C91E-4C2A-AE3B-EC85EB0A0A00}"/>
              </a:ext>
            </a:extLst>
          </p:cNvPr>
          <p:cNvSpPr txBox="1"/>
          <p:nvPr/>
        </p:nvSpPr>
        <p:spPr>
          <a:xfrm>
            <a:off x="6166944" y="1415982"/>
            <a:ext cx="609845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Disclosures: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Nothing to Disclose</a:t>
            </a:r>
          </a:p>
        </p:txBody>
      </p:sp>
    </p:spTree>
    <p:extLst>
      <p:ext uri="{BB962C8B-B14F-4D97-AF65-F5344CB8AC3E}">
        <p14:creationId xmlns:p14="http://schemas.microsoft.com/office/powerpoint/2010/main" val="49455288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5" name="TextBox 4"/>
          <p:cNvSpPr txBox="1"/>
          <p:nvPr/>
        </p:nvSpPr>
        <p:spPr>
          <a:xfrm>
            <a:off x="2061762" y="2328587"/>
            <a:ext cx="7998350" cy="1504374"/>
          </a:xfrm>
          <a:prstGeom prst="rect">
            <a:avLst/>
          </a:prstGeom>
          <a:noFill/>
        </p:spPr>
        <p:txBody>
          <a:bodyPr wrap="square" rtlCol="0">
            <a:spAutoFit/>
          </a:bodyPr>
          <a:lstStyle/>
          <a:p>
            <a:pPr algn="ctr" defTabSz="456057"/>
            <a:r>
              <a:rPr lang="en-US" sz="1995" b="1" err="1">
                <a:solidFill>
                  <a:prstClr val="black"/>
                </a:solidFill>
                <a:latin typeface="Arial" panose="020B0604020202020204" pitchFamily="34" charset="0"/>
                <a:cs typeface="Arial" panose="020B0604020202020204" pitchFamily="34" charset="0"/>
              </a:rPr>
              <a:t>Zanthia</a:t>
            </a:r>
            <a:r>
              <a:rPr lang="en-US" sz="1995" b="1">
                <a:solidFill>
                  <a:prstClr val="black"/>
                </a:solidFill>
                <a:latin typeface="Arial" panose="020B0604020202020204" pitchFamily="34" charset="0"/>
                <a:cs typeface="Arial" panose="020B0604020202020204" pitchFamily="34" charset="0"/>
              </a:rPr>
              <a:t> Wiley, MD</a:t>
            </a:r>
          </a:p>
          <a:p>
            <a:pPr algn="ctr" defTabSz="456057"/>
            <a:r>
              <a:rPr lang="en-US" sz="1795">
                <a:solidFill>
                  <a:prstClr val="black"/>
                </a:solidFill>
                <a:latin typeface="Arial" panose="020B0604020202020204" pitchFamily="34" charset="0"/>
                <a:cs typeface="Arial" panose="020B0604020202020204" pitchFamily="34" charset="0"/>
              </a:rPr>
              <a:t>Director of Antimicrobial Stewardship</a:t>
            </a:r>
          </a:p>
          <a:p>
            <a:pPr algn="ctr" defTabSz="456057"/>
            <a:r>
              <a:rPr lang="en-US" sz="1795">
                <a:solidFill>
                  <a:prstClr val="black"/>
                </a:solidFill>
                <a:latin typeface="Arial" panose="020B0604020202020204" pitchFamily="34" charset="0"/>
                <a:cs typeface="Arial" panose="020B0604020202020204" pitchFamily="34" charset="0"/>
              </a:rPr>
              <a:t>Emory University Hospital Midtown</a:t>
            </a:r>
          </a:p>
          <a:p>
            <a:pPr algn="ctr" defTabSz="456057"/>
            <a:r>
              <a:rPr lang="en-US" sz="1795">
                <a:solidFill>
                  <a:prstClr val="black"/>
                </a:solidFill>
                <a:latin typeface="Arial" panose="020B0604020202020204" pitchFamily="34" charset="0"/>
                <a:cs typeface="Arial" panose="020B0604020202020204" pitchFamily="34" charset="0"/>
              </a:rPr>
              <a:t>Associate Professor of Medicine</a:t>
            </a:r>
          </a:p>
          <a:p>
            <a:pPr algn="ctr" defTabSz="456057"/>
            <a:r>
              <a:rPr lang="en-US" sz="1795">
                <a:solidFill>
                  <a:prstClr val="black"/>
                </a:solidFill>
                <a:latin typeface="Arial" panose="020B0604020202020204" pitchFamily="34" charset="0"/>
                <a:cs typeface="Arial" panose="020B0604020202020204" pitchFamily="34" charset="0"/>
              </a:rPr>
              <a:t>Division of Infectious Diseases</a:t>
            </a:r>
          </a:p>
        </p:txBody>
      </p:sp>
      <p:sp>
        <p:nvSpPr>
          <p:cNvPr id="6" name="TextBox 5"/>
          <p:cNvSpPr txBox="1"/>
          <p:nvPr/>
        </p:nvSpPr>
        <p:spPr>
          <a:xfrm>
            <a:off x="819602" y="1462618"/>
            <a:ext cx="10522633" cy="782888"/>
          </a:xfrm>
          <a:prstGeom prst="rect">
            <a:avLst/>
          </a:prstGeom>
          <a:noFill/>
        </p:spPr>
        <p:txBody>
          <a:bodyPr wrap="square" rtlCol="0">
            <a:spAutoFit/>
          </a:bodyPr>
          <a:lstStyle/>
          <a:p>
            <a:pPr algn="ctr" defTabSz="456057"/>
            <a:r>
              <a:rPr lang="en-US" sz="4489" b="1">
                <a:solidFill>
                  <a:srgbClr val="122A5D"/>
                </a:solidFill>
                <a:latin typeface="Calibri" panose="020F0502020204030204"/>
                <a:cs typeface="Arial" panose="020B0604020202020204" pitchFamily="34" charset="0"/>
              </a:rPr>
              <a:t>Outpatient COVID-19 Therapeutics </a:t>
            </a:r>
          </a:p>
        </p:txBody>
      </p:sp>
      <p:pic>
        <p:nvPicPr>
          <p:cNvPr id="7" name="Picture 6"/>
          <p:cNvPicPr>
            <a:picLocks noChangeAspect="1"/>
          </p:cNvPicPr>
          <p:nvPr/>
        </p:nvPicPr>
        <p:blipFill rotWithShape="1">
          <a:blip r:embed="rId4"/>
          <a:srcRect l="41847" t="27113" r="40957" b="33124"/>
          <a:stretch/>
        </p:blipFill>
        <p:spPr>
          <a:xfrm>
            <a:off x="1313475" y="4221420"/>
            <a:ext cx="1472723" cy="1915489"/>
          </a:xfrm>
          <a:prstGeom prst="rect">
            <a:avLst/>
          </a:prstGeom>
        </p:spPr>
      </p:pic>
      <p:pic>
        <p:nvPicPr>
          <p:cNvPr id="8" name="Picture 7"/>
          <p:cNvPicPr>
            <a:picLocks noChangeAspect="1"/>
          </p:cNvPicPr>
          <p:nvPr/>
        </p:nvPicPr>
        <p:blipFill rotWithShape="1">
          <a:blip r:embed="rId5"/>
          <a:srcRect l="36284" t="10734" r="36284" b="16266"/>
          <a:stretch/>
        </p:blipFill>
        <p:spPr>
          <a:xfrm>
            <a:off x="3086193" y="4221420"/>
            <a:ext cx="1279676" cy="1915489"/>
          </a:xfrm>
          <a:prstGeom prst="rect">
            <a:avLst/>
          </a:prstGeom>
        </p:spPr>
      </p:pic>
      <p:pic>
        <p:nvPicPr>
          <p:cNvPr id="9" name="Picture 8"/>
          <p:cNvPicPr>
            <a:picLocks noChangeAspect="1"/>
          </p:cNvPicPr>
          <p:nvPr/>
        </p:nvPicPr>
        <p:blipFill rotWithShape="1">
          <a:blip r:embed="rId6"/>
          <a:srcRect l="566" t="8936" r="89692" b="67759"/>
          <a:stretch/>
        </p:blipFill>
        <p:spPr>
          <a:xfrm>
            <a:off x="4746856" y="4206217"/>
            <a:ext cx="1434794" cy="1930692"/>
          </a:xfrm>
          <a:prstGeom prst="rect">
            <a:avLst/>
          </a:prstGeom>
        </p:spPr>
      </p:pic>
      <p:pic>
        <p:nvPicPr>
          <p:cNvPr id="10" name="Picture 9"/>
          <p:cNvPicPr>
            <a:picLocks noChangeAspect="1"/>
          </p:cNvPicPr>
          <p:nvPr/>
        </p:nvPicPr>
        <p:blipFill rotWithShape="1">
          <a:blip r:embed="rId7"/>
          <a:srcRect l="41861" t="33153" r="33581" b="11351"/>
          <a:stretch/>
        </p:blipFill>
        <p:spPr>
          <a:xfrm>
            <a:off x="6555991" y="4221420"/>
            <a:ext cx="1506912" cy="191548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2430" b="-1"/>
          <a:stretch/>
        </p:blipFill>
        <p:spPr>
          <a:xfrm>
            <a:off x="8437243" y="4213819"/>
            <a:ext cx="1402294" cy="1915489"/>
          </a:xfrm>
          <a:prstGeom prst="rect">
            <a:avLst/>
          </a:prstGeom>
        </p:spPr>
      </p:pic>
      <p:sp>
        <p:nvSpPr>
          <p:cNvPr id="12" name="Rectangle 11"/>
          <p:cNvSpPr/>
          <p:nvPr/>
        </p:nvSpPr>
        <p:spPr>
          <a:xfrm>
            <a:off x="6392558" y="6203003"/>
            <a:ext cx="1833777" cy="644732"/>
          </a:xfrm>
          <a:prstGeom prst="rect">
            <a:avLst/>
          </a:prstGeom>
        </p:spPr>
        <p:txBody>
          <a:bodyPr wrap="square">
            <a:spAutoFit/>
          </a:bodyPr>
          <a:lstStyle/>
          <a:p>
            <a:pPr algn="ctr" defTabSz="456057"/>
            <a:r>
              <a:rPr lang="en-US" sz="898" b="1">
                <a:solidFill>
                  <a:prstClr val="white"/>
                </a:solidFill>
                <a:latin typeface="Arial"/>
                <a:cs typeface="Arial"/>
              </a:rPr>
              <a:t>K. Ashley Jones, </a:t>
            </a:r>
            <a:r>
              <a:rPr lang="en-US" sz="898" b="1" err="1">
                <a:solidFill>
                  <a:prstClr val="white"/>
                </a:solidFill>
                <a:latin typeface="Arial"/>
                <a:cs typeface="Arial"/>
              </a:rPr>
              <a:t>PharmD</a:t>
            </a:r>
            <a:r>
              <a:rPr lang="en-US" sz="898" b="1">
                <a:solidFill>
                  <a:prstClr val="white"/>
                </a:solidFill>
                <a:latin typeface="Arial"/>
                <a:cs typeface="Arial"/>
              </a:rPr>
              <a:t> </a:t>
            </a:r>
          </a:p>
          <a:p>
            <a:pPr algn="ctr" defTabSz="456057"/>
            <a:r>
              <a:rPr lang="en-US" sz="898">
                <a:solidFill>
                  <a:prstClr val="white"/>
                </a:solidFill>
                <a:latin typeface="Arial"/>
                <a:cs typeface="Arial"/>
              </a:rPr>
              <a:t>ID Clinical Pharmacy Specialist</a:t>
            </a:r>
            <a:endParaRPr lang="en-US" sz="898">
              <a:solidFill>
                <a:prstClr val="white"/>
              </a:solidFill>
              <a:latin typeface="Arial" panose="020B0604020202020204" pitchFamily="34" charset="0"/>
              <a:cs typeface="Arial" panose="020B0604020202020204" pitchFamily="34" charset="0"/>
            </a:endParaRPr>
          </a:p>
          <a:p>
            <a:pPr algn="ctr" defTabSz="456057"/>
            <a:r>
              <a:rPr lang="en-US" sz="898">
                <a:solidFill>
                  <a:prstClr val="white"/>
                </a:solidFill>
                <a:latin typeface="Arial" panose="020B0604020202020204" pitchFamily="34" charset="0"/>
                <a:cs typeface="Arial" panose="020B0604020202020204" pitchFamily="34" charset="0"/>
              </a:rPr>
              <a:t>Emory University Hospital Midtown</a:t>
            </a:r>
          </a:p>
        </p:txBody>
      </p:sp>
      <p:sp>
        <p:nvSpPr>
          <p:cNvPr id="13" name="Rectangle 12"/>
          <p:cNvSpPr/>
          <p:nvPr/>
        </p:nvSpPr>
        <p:spPr>
          <a:xfrm>
            <a:off x="4508568" y="6124384"/>
            <a:ext cx="1963269" cy="782888"/>
          </a:xfrm>
          <a:prstGeom prst="rect">
            <a:avLst/>
          </a:prstGeom>
        </p:spPr>
        <p:txBody>
          <a:bodyPr wrap="square">
            <a:spAutoFit/>
          </a:bodyPr>
          <a:lstStyle/>
          <a:p>
            <a:pPr algn="ctr" defTabSz="456057"/>
            <a:r>
              <a:rPr lang="en-US" sz="898" b="1">
                <a:solidFill>
                  <a:prstClr val="white"/>
                </a:solidFill>
                <a:latin typeface="Arial"/>
                <a:cs typeface="Arial"/>
              </a:rPr>
              <a:t>Marybeth Sexton, MD</a:t>
            </a:r>
          </a:p>
          <a:p>
            <a:pPr algn="ctr" defTabSz="456057"/>
            <a:r>
              <a:rPr lang="en-US" sz="898">
                <a:solidFill>
                  <a:prstClr val="white"/>
                </a:solidFill>
                <a:latin typeface="Arial"/>
                <a:cs typeface="Arial"/>
              </a:rPr>
              <a:t>Director, Antimicrobial Stewardship, CQO PGP, Clinic Epidemiologist Emory University Hospital</a:t>
            </a:r>
            <a:endParaRPr lang="en-US" sz="898">
              <a:solidFill>
                <a:prstClr val="white"/>
              </a:solidFill>
              <a:latin typeface="Arial" panose="020B0604020202020204" pitchFamily="34" charset="0"/>
              <a:cs typeface="Arial" panose="020B0604020202020204" pitchFamily="34" charset="0"/>
            </a:endParaRPr>
          </a:p>
        </p:txBody>
      </p:sp>
      <p:sp>
        <p:nvSpPr>
          <p:cNvPr id="14" name="Rectangle 13"/>
          <p:cNvSpPr/>
          <p:nvPr/>
        </p:nvSpPr>
        <p:spPr>
          <a:xfrm>
            <a:off x="1099590" y="6203123"/>
            <a:ext cx="1900490" cy="506575"/>
          </a:xfrm>
          <a:prstGeom prst="rect">
            <a:avLst/>
          </a:prstGeom>
        </p:spPr>
        <p:txBody>
          <a:bodyPr wrap="square">
            <a:spAutoFit/>
          </a:bodyPr>
          <a:lstStyle/>
          <a:p>
            <a:pPr algn="ctr" defTabSz="456057"/>
            <a:r>
              <a:rPr lang="en-US" sz="898" b="1">
                <a:solidFill>
                  <a:prstClr val="white"/>
                </a:solidFill>
                <a:latin typeface="Arial"/>
                <a:cs typeface="Arial"/>
              </a:rPr>
              <a:t>Benjamin Albrecht, </a:t>
            </a:r>
            <a:r>
              <a:rPr lang="en-US" sz="898" b="1" err="1">
                <a:solidFill>
                  <a:prstClr val="white"/>
                </a:solidFill>
                <a:latin typeface="Arial"/>
                <a:cs typeface="Arial"/>
              </a:rPr>
              <a:t>PharmD</a:t>
            </a:r>
            <a:r>
              <a:rPr lang="en-US" sz="898" b="1">
                <a:solidFill>
                  <a:prstClr val="white"/>
                </a:solidFill>
                <a:latin typeface="Arial"/>
                <a:cs typeface="Arial"/>
              </a:rPr>
              <a:t>      </a:t>
            </a:r>
          </a:p>
          <a:p>
            <a:pPr algn="ctr" defTabSz="456057"/>
            <a:r>
              <a:rPr lang="en-US" sz="898">
                <a:solidFill>
                  <a:prstClr val="white"/>
                </a:solidFill>
                <a:latin typeface="Arial"/>
                <a:cs typeface="Arial"/>
              </a:rPr>
              <a:t>ID Clinical Pharmacy Specialist</a:t>
            </a:r>
            <a:endParaRPr lang="en-US" sz="898">
              <a:solidFill>
                <a:prstClr val="white"/>
              </a:solidFill>
              <a:latin typeface="Arial" panose="020B0604020202020204" pitchFamily="34" charset="0"/>
              <a:cs typeface="Arial" panose="020B0604020202020204" pitchFamily="34" charset="0"/>
            </a:endParaRPr>
          </a:p>
          <a:p>
            <a:pPr algn="ctr" defTabSz="456057"/>
            <a:r>
              <a:rPr lang="en-US" sz="898">
                <a:solidFill>
                  <a:prstClr val="white"/>
                </a:solidFill>
                <a:latin typeface="Arial" panose="020B0604020202020204" pitchFamily="34" charset="0"/>
                <a:cs typeface="Arial" panose="020B0604020202020204" pitchFamily="34" charset="0"/>
              </a:rPr>
              <a:t>Emory University Hospital</a:t>
            </a:r>
          </a:p>
        </p:txBody>
      </p:sp>
      <p:sp>
        <p:nvSpPr>
          <p:cNvPr id="15" name="Rectangle 14"/>
          <p:cNvSpPr/>
          <p:nvPr/>
        </p:nvSpPr>
        <p:spPr>
          <a:xfrm>
            <a:off x="8226335" y="6204785"/>
            <a:ext cx="1833777" cy="644732"/>
          </a:xfrm>
          <a:prstGeom prst="rect">
            <a:avLst/>
          </a:prstGeom>
        </p:spPr>
        <p:txBody>
          <a:bodyPr wrap="square">
            <a:spAutoFit/>
          </a:bodyPr>
          <a:lstStyle/>
          <a:p>
            <a:pPr algn="ctr" defTabSz="456057"/>
            <a:r>
              <a:rPr lang="en-US" sz="898" b="1">
                <a:solidFill>
                  <a:prstClr val="white"/>
                </a:solidFill>
                <a:latin typeface="Arial"/>
                <a:cs typeface="Arial"/>
              </a:rPr>
              <a:t>Zanthia Wiley, MD</a:t>
            </a:r>
          </a:p>
          <a:p>
            <a:pPr algn="ctr" defTabSz="456057"/>
            <a:r>
              <a:rPr lang="en-US" sz="898">
                <a:solidFill>
                  <a:prstClr val="white"/>
                </a:solidFill>
                <a:latin typeface="Arial"/>
                <a:cs typeface="Arial"/>
              </a:rPr>
              <a:t>Director, Antimicrobial Stewardship, Emory University Hospital Midtown</a:t>
            </a:r>
            <a:endParaRPr lang="en-US" sz="898">
              <a:solidFill>
                <a:prstClr val="white"/>
              </a:solidFill>
              <a:latin typeface="Arial" panose="020B0604020202020204" pitchFamily="34" charset="0"/>
              <a:cs typeface="Arial" panose="020B0604020202020204" pitchFamily="34" charset="0"/>
            </a:endParaRPr>
          </a:p>
        </p:txBody>
      </p:sp>
      <p:sp>
        <p:nvSpPr>
          <p:cNvPr id="16" name="Rectangle 15"/>
          <p:cNvSpPr/>
          <p:nvPr/>
        </p:nvSpPr>
        <p:spPr>
          <a:xfrm>
            <a:off x="2786198" y="6211319"/>
            <a:ext cx="1900490" cy="506575"/>
          </a:xfrm>
          <a:prstGeom prst="rect">
            <a:avLst/>
          </a:prstGeom>
        </p:spPr>
        <p:txBody>
          <a:bodyPr wrap="square">
            <a:spAutoFit/>
          </a:bodyPr>
          <a:lstStyle/>
          <a:p>
            <a:pPr algn="ctr" defTabSz="456057"/>
            <a:r>
              <a:rPr lang="en-US" sz="898" b="1">
                <a:solidFill>
                  <a:prstClr val="white"/>
                </a:solidFill>
                <a:latin typeface="Arial"/>
                <a:cs typeface="Arial"/>
              </a:rPr>
              <a:t>Sarah Green, </a:t>
            </a:r>
            <a:r>
              <a:rPr lang="en-US" sz="898" b="1" err="1">
                <a:solidFill>
                  <a:prstClr val="white"/>
                </a:solidFill>
                <a:latin typeface="Arial"/>
                <a:cs typeface="Arial"/>
              </a:rPr>
              <a:t>PharmD</a:t>
            </a:r>
            <a:r>
              <a:rPr lang="en-US" sz="898" b="1">
                <a:solidFill>
                  <a:prstClr val="white"/>
                </a:solidFill>
                <a:latin typeface="Arial"/>
                <a:cs typeface="Arial"/>
              </a:rPr>
              <a:t>      </a:t>
            </a:r>
          </a:p>
          <a:p>
            <a:pPr algn="ctr" defTabSz="456057"/>
            <a:r>
              <a:rPr lang="en-US" sz="898">
                <a:solidFill>
                  <a:prstClr val="white"/>
                </a:solidFill>
                <a:latin typeface="Arial"/>
                <a:cs typeface="Arial"/>
              </a:rPr>
              <a:t>ID Clinical Pharmacy Specialist</a:t>
            </a:r>
            <a:endParaRPr lang="en-US" sz="898">
              <a:solidFill>
                <a:prstClr val="white"/>
              </a:solidFill>
              <a:latin typeface="Arial" panose="020B0604020202020204" pitchFamily="34" charset="0"/>
              <a:cs typeface="Arial" panose="020B0604020202020204" pitchFamily="34" charset="0"/>
            </a:endParaRPr>
          </a:p>
          <a:p>
            <a:pPr algn="ctr" defTabSz="456057"/>
            <a:r>
              <a:rPr lang="en-US" sz="898">
                <a:solidFill>
                  <a:prstClr val="white"/>
                </a:solidFill>
                <a:latin typeface="Arial" panose="020B0604020202020204" pitchFamily="34" charset="0"/>
                <a:cs typeface="Arial" panose="020B0604020202020204" pitchFamily="34" charset="0"/>
              </a:rPr>
              <a:t>Emory University Hospital</a:t>
            </a:r>
          </a:p>
        </p:txBody>
      </p:sp>
    </p:spTree>
    <p:extLst>
      <p:ext uri="{BB962C8B-B14F-4D97-AF65-F5344CB8AC3E}">
        <p14:creationId xmlns:p14="http://schemas.microsoft.com/office/powerpoint/2010/main" val="88150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4" name="Title 1">
            <a:extLst>
              <a:ext uri="{FF2B5EF4-FFF2-40B4-BE49-F238E27FC236}">
                <a16:creationId xmlns:a16="http://schemas.microsoft.com/office/drawing/2014/main" id="{E7469F56-1EB2-634E-8705-8ED5AD0EEF3B}"/>
              </a:ext>
            </a:extLst>
          </p:cNvPr>
          <p:cNvSpPr txBox="1">
            <a:spLocks/>
          </p:cNvSpPr>
          <p:nvPr/>
        </p:nvSpPr>
        <p:spPr>
          <a:xfrm>
            <a:off x="540646" y="389656"/>
            <a:ext cx="10974158" cy="8886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6057"/>
            <a:r>
              <a:rPr lang="en-US" sz="4389" b="1">
                <a:solidFill>
                  <a:srgbClr val="122A5D"/>
                </a:solidFill>
                <a:latin typeface="Calibri" panose="020F0502020204030204"/>
                <a:cs typeface="Arial" panose="020B0604020202020204" pitchFamily="34" charset="0"/>
              </a:rPr>
              <a:t>The Communities We Serve</a:t>
            </a:r>
          </a:p>
        </p:txBody>
      </p:sp>
      <p:pic>
        <p:nvPicPr>
          <p:cNvPr id="5" name="Picture 4"/>
          <p:cNvPicPr>
            <a:picLocks noChangeAspect="1"/>
          </p:cNvPicPr>
          <p:nvPr/>
        </p:nvPicPr>
        <p:blipFill rotWithShape="1">
          <a:blip r:embed="rId4"/>
          <a:srcRect l="28953" t="28878" r="50571" b="34212"/>
          <a:stretch/>
        </p:blipFill>
        <p:spPr>
          <a:xfrm>
            <a:off x="646663" y="1822015"/>
            <a:ext cx="2248965" cy="2280345"/>
          </a:xfrm>
          <a:prstGeom prst="rect">
            <a:avLst/>
          </a:prstGeom>
        </p:spPr>
      </p:pic>
      <p:pic>
        <p:nvPicPr>
          <p:cNvPr id="7" name="Picture 6"/>
          <p:cNvPicPr>
            <a:picLocks noChangeAspect="1"/>
          </p:cNvPicPr>
          <p:nvPr/>
        </p:nvPicPr>
        <p:blipFill rotWithShape="1">
          <a:blip r:embed="rId5"/>
          <a:srcRect l="28000" t="14486" r="50000" b="42847"/>
          <a:stretch/>
        </p:blipFill>
        <p:spPr>
          <a:xfrm>
            <a:off x="733527" y="4092623"/>
            <a:ext cx="2508378" cy="2736413"/>
          </a:xfrm>
          <a:prstGeom prst="rect">
            <a:avLst/>
          </a:prstGeom>
        </p:spPr>
      </p:pic>
      <p:pic>
        <p:nvPicPr>
          <p:cNvPr id="8" name="Picture 7"/>
          <p:cNvPicPr>
            <a:picLocks noChangeAspect="1"/>
          </p:cNvPicPr>
          <p:nvPr/>
        </p:nvPicPr>
        <p:blipFill rotWithShape="1">
          <a:blip r:embed="rId6"/>
          <a:srcRect l="36616" t="38544" r="51779" b="41486"/>
          <a:stretch/>
        </p:blipFill>
        <p:spPr>
          <a:xfrm>
            <a:off x="8436942" y="1288162"/>
            <a:ext cx="2269752" cy="2197135"/>
          </a:xfrm>
          <a:prstGeom prst="rect">
            <a:avLst/>
          </a:prstGeom>
        </p:spPr>
      </p:pic>
      <p:pic>
        <p:nvPicPr>
          <p:cNvPr id="9" name="Picture 8"/>
          <p:cNvPicPr>
            <a:picLocks noChangeAspect="1"/>
          </p:cNvPicPr>
          <p:nvPr/>
        </p:nvPicPr>
        <p:blipFill rotWithShape="1">
          <a:blip r:embed="rId7"/>
          <a:srcRect l="27168" t="17704" r="37524" b="22470"/>
          <a:stretch/>
        </p:blipFill>
        <p:spPr>
          <a:xfrm>
            <a:off x="8225394" y="3627645"/>
            <a:ext cx="2392515" cy="2280345"/>
          </a:xfrm>
          <a:prstGeom prst="rect">
            <a:avLst/>
          </a:prstGeom>
        </p:spPr>
      </p:pic>
      <p:pic>
        <p:nvPicPr>
          <p:cNvPr id="10" name="Picture 9"/>
          <p:cNvPicPr>
            <a:picLocks noChangeAspect="1"/>
          </p:cNvPicPr>
          <p:nvPr/>
        </p:nvPicPr>
        <p:blipFill rotWithShape="1">
          <a:blip r:embed="rId8"/>
          <a:srcRect l="26914" t="8096" r="26381" b="12208"/>
          <a:stretch/>
        </p:blipFill>
        <p:spPr>
          <a:xfrm>
            <a:off x="3283895" y="1895488"/>
            <a:ext cx="4941499" cy="4743117"/>
          </a:xfrm>
          <a:prstGeom prst="rect">
            <a:avLst/>
          </a:prstGeom>
        </p:spPr>
      </p:pic>
      <p:cxnSp>
        <p:nvCxnSpPr>
          <p:cNvPr id="11" name="Straight Arrow Connector 10"/>
          <p:cNvCxnSpPr/>
          <p:nvPr/>
        </p:nvCxnSpPr>
        <p:spPr>
          <a:xfrm>
            <a:off x="2895628" y="2962188"/>
            <a:ext cx="2751294" cy="9577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241904" y="4314060"/>
            <a:ext cx="2179097" cy="11467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84196" y="2979841"/>
            <a:ext cx="2052746" cy="142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790443" y="4411175"/>
            <a:ext cx="2469499" cy="6716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9"/>
          <a:srcRect l="12891" t="22222" r="61953" b="25972"/>
          <a:stretch/>
        </p:blipFill>
        <p:spPr>
          <a:xfrm>
            <a:off x="10372300" y="2012205"/>
            <a:ext cx="1732332" cy="2006703"/>
          </a:xfrm>
          <a:prstGeom prst="rect">
            <a:avLst/>
          </a:prstGeom>
        </p:spPr>
      </p:pic>
      <p:cxnSp>
        <p:nvCxnSpPr>
          <p:cNvPr id="16" name="Straight Arrow Connector 15"/>
          <p:cNvCxnSpPr/>
          <p:nvPr/>
        </p:nvCxnSpPr>
        <p:spPr>
          <a:xfrm flipH="1">
            <a:off x="5832433" y="3485298"/>
            <a:ext cx="4539867" cy="8552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a:srcRect l="24296" t="39861" r="62345" b="34444"/>
          <a:stretch/>
        </p:blipFill>
        <p:spPr>
          <a:xfrm>
            <a:off x="10186789" y="4685002"/>
            <a:ext cx="1939155" cy="2097917"/>
          </a:xfrm>
          <a:prstGeom prst="rect">
            <a:avLst/>
          </a:prstGeom>
        </p:spPr>
      </p:pic>
      <p:cxnSp>
        <p:nvCxnSpPr>
          <p:cNvPr id="19" name="Straight Arrow Connector 18"/>
          <p:cNvCxnSpPr/>
          <p:nvPr/>
        </p:nvCxnSpPr>
        <p:spPr>
          <a:xfrm flipH="1" flipV="1">
            <a:off x="6474890" y="5006974"/>
            <a:ext cx="3711899" cy="11171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95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85" y="297001"/>
            <a:ext cx="7446229" cy="1322284"/>
          </a:xfrm>
        </p:spPr>
        <p:txBody>
          <a:bodyPr>
            <a:normAutofit/>
          </a:bodyPr>
          <a:lstStyle/>
          <a:p>
            <a:pPr defTabSz="456057"/>
            <a:r>
              <a:rPr lang="en-US" b="1">
                <a:solidFill>
                  <a:srgbClr val="122A5D"/>
                </a:solidFill>
                <a:latin typeface="+mn-lt"/>
                <a:cs typeface="Arial" panose="020B0604020202020204" pitchFamily="34" charset="0"/>
              </a:rPr>
              <a:t>Outpatient COVID-19 Algorithm </a:t>
            </a:r>
          </a:p>
        </p:txBody>
      </p:sp>
      <p:pic>
        <p:nvPicPr>
          <p:cNvPr id="5" name="Picture 4"/>
          <p:cNvPicPr>
            <a:picLocks noChangeAspect="1"/>
          </p:cNvPicPr>
          <p:nvPr/>
        </p:nvPicPr>
        <p:blipFill rotWithShape="1">
          <a:blip r:embed="rId2"/>
          <a:srcRect l="30427" t="15388" r="33438" b="9292"/>
          <a:stretch/>
        </p:blipFill>
        <p:spPr>
          <a:xfrm>
            <a:off x="6110438" y="8483"/>
            <a:ext cx="5834798" cy="6841034"/>
          </a:xfrm>
          <a:prstGeom prst="rect">
            <a:avLst/>
          </a:prstGeom>
        </p:spPr>
      </p:pic>
      <p:sp>
        <p:nvSpPr>
          <p:cNvPr id="4" name="Content Placeholder 2"/>
          <p:cNvSpPr>
            <a:spLocks noGrp="1"/>
          </p:cNvSpPr>
          <p:nvPr>
            <p:ph sz="quarter" idx="10"/>
          </p:nvPr>
        </p:nvSpPr>
        <p:spPr>
          <a:xfrm>
            <a:off x="409048" y="1853345"/>
            <a:ext cx="5867005" cy="3863917"/>
          </a:xfrm>
        </p:spPr>
        <p:txBody>
          <a:bodyPr>
            <a:noAutofit/>
          </a:bodyPr>
          <a:lstStyle/>
          <a:p>
            <a:pPr marL="0" indent="0">
              <a:buNone/>
            </a:pPr>
            <a:r>
              <a:rPr lang="en-US" sz="2195"/>
              <a:t>Developed by Pharmacy/ID/Quality/Ambulatory</a:t>
            </a:r>
          </a:p>
          <a:p>
            <a:endParaRPr lang="en-US" sz="2195"/>
          </a:p>
          <a:p>
            <a:pPr marL="0" indent="0">
              <a:buNone/>
            </a:pPr>
            <a:r>
              <a:rPr lang="en-US" sz="2195"/>
              <a:t>EHC resources + NIH recommendations</a:t>
            </a:r>
          </a:p>
          <a:p>
            <a:endParaRPr lang="en-US" sz="2195" b="1"/>
          </a:p>
          <a:p>
            <a:pPr marL="0" indent="0">
              <a:buNone/>
            </a:pPr>
            <a:r>
              <a:rPr lang="en-US" sz="2195"/>
              <a:t>Educated via PDF instructions + Outpatient Management Guidance Video Walkthrough reviewing instructions</a:t>
            </a:r>
          </a:p>
        </p:txBody>
      </p:sp>
    </p:spTree>
    <p:extLst>
      <p:ext uri="{BB962C8B-B14F-4D97-AF65-F5344CB8AC3E}">
        <p14:creationId xmlns:p14="http://schemas.microsoft.com/office/powerpoint/2010/main" val="2674916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6" name="TextBox 5"/>
          <p:cNvSpPr txBox="1"/>
          <p:nvPr/>
        </p:nvSpPr>
        <p:spPr>
          <a:xfrm>
            <a:off x="863528" y="1577615"/>
            <a:ext cx="10522633" cy="6171004"/>
          </a:xfrm>
          <a:prstGeom prst="rect">
            <a:avLst/>
          </a:prstGeom>
          <a:noFill/>
        </p:spPr>
        <p:txBody>
          <a:bodyPr wrap="square" lIns="91214" tIns="45607" rIns="91214" bIns="45607" rtlCol="0" anchor="t">
            <a:spAutoFit/>
          </a:bodyPr>
          <a:lstStyle/>
          <a:p>
            <a:pPr algn="ctr" defTabSz="456057"/>
            <a:r>
              <a:rPr lang="en-US" sz="4489" b="1" err="1">
                <a:solidFill>
                  <a:srgbClr val="122A5D"/>
                </a:solidFill>
                <a:latin typeface="Calibri" panose="020F0502020204030204"/>
                <a:cs typeface="Arial"/>
              </a:rPr>
              <a:t>Nirmatrelavir</a:t>
            </a:r>
            <a:r>
              <a:rPr lang="en-US" sz="4489" b="1">
                <a:solidFill>
                  <a:srgbClr val="122A5D"/>
                </a:solidFill>
                <a:latin typeface="Calibri" panose="020F0502020204030204"/>
                <a:cs typeface="Arial"/>
              </a:rPr>
              <a:t>/ritonavir (</a:t>
            </a:r>
            <a:r>
              <a:rPr lang="en-US" sz="4489" b="1" err="1">
                <a:solidFill>
                  <a:srgbClr val="122A5D"/>
                </a:solidFill>
                <a:latin typeface="Calibri" panose="020F0502020204030204"/>
                <a:cs typeface="Arial"/>
              </a:rPr>
              <a:t>Paxlovid</a:t>
            </a:r>
            <a:r>
              <a:rPr lang="en-US" sz="4489" b="1">
                <a:solidFill>
                  <a:srgbClr val="122A5D"/>
                </a:solidFill>
                <a:latin typeface="Calibri" panose="020F0502020204030204"/>
                <a:cs typeface="Arial"/>
              </a:rPr>
              <a:t>)</a:t>
            </a:r>
            <a:endParaRPr lang="en-US" sz="4489" b="1">
              <a:solidFill>
                <a:srgbClr val="122A5D"/>
              </a:solidFill>
              <a:latin typeface="Calibri" panose="020F0502020204030204"/>
              <a:cs typeface="Arial" panose="020B0604020202020204" pitchFamily="34" charset="0"/>
            </a:endParaRPr>
          </a:p>
          <a:p>
            <a:pPr algn="ctr" defTabSz="456057"/>
            <a:r>
              <a:rPr lang="en-US" sz="4489" b="1">
                <a:solidFill>
                  <a:srgbClr val="122A5D"/>
                </a:solidFill>
                <a:latin typeface="Calibri" panose="020F0502020204030204"/>
                <a:cs typeface="Arial"/>
              </a:rPr>
              <a:t>&amp; </a:t>
            </a:r>
            <a:r>
              <a:rPr lang="en-US" sz="4489" b="1" err="1">
                <a:solidFill>
                  <a:srgbClr val="122A5D"/>
                </a:solidFill>
                <a:latin typeface="Calibri" panose="020F0502020204030204"/>
                <a:cs typeface="Arial"/>
              </a:rPr>
              <a:t>Molnupiravir</a:t>
            </a:r>
            <a:r>
              <a:rPr lang="en-US" sz="4489" b="1">
                <a:solidFill>
                  <a:srgbClr val="122A5D"/>
                </a:solidFill>
                <a:latin typeface="Calibri" panose="020F0502020204030204"/>
                <a:cs typeface="Arial"/>
              </a:rPr>
              <a:t> (</a:t>
            </a:r>
            <a:r>
              <a:rPr lang="en-US" sz="4489" b="1" err="1">
                <a:solidFill>
                  <a:srgbClr val="122A5D"/>
                </a:solidFill>
                <a:latin typeface="Calibri" panose="020F0502020204030204"/>
                <a:cs typeface="Arial"/>
              </a:rPr>
              <a:t>Lagevrio</a:t>
            </a:r>
            <a:r>
              <a:rPr lang="en-US" sz="4489" b="1">
                <a:solidFill>
                  <a:srgbClr val="122A5D"/>
                </a:solidFill>
                <a:latin typeface="Calibri" panose="020F0502020204030204"/>
                <a:cs typeface="Arial"/>
              </a:rPr>
              <a:t>)</a:t>
            </a:r>
          </a:p>
          <a:p>
            <a:pPr algn="ctr" defTabSz="456057"/>
            <a:endParaRPr lang="en-US" sz="5387" b="1">
              <a:solidFill>
                <a:srgbClr val="122A5D"/>
              </a:solidFill>
              <a:latin typeface="Calibri" panose="020F0502020204030204"/>
              <a:cs typeface="Arial"/>
            </a:endParaRPr>
          </a:p>
          <a:p>
            <a:pPr defTabSz="912114"/>
            <a:r>
              <a:rPr lang="en-US" sz="2394">
                <a:solidFill>
                  <a:prstClr val="black"/>
                </a:solidFill>
                <a:latin typeface="Calibri" panose="020F0502020204030204"/>
              </a:rPr>
              <a:t>12/22/21 - </a:t>
            </a:r>
            <a:r>
              <a:rPr lang="en-US" sz="2394" err="1">
                <a:solidFill>
                  <a:prstClr val="black"/>
                </a:solidFill>
                <a:latin typeface="Calibri" panose="020F0502020204030204"/>
              </a:rPr>
              <a:t>Nirmatrelvir</a:t>
            </a:r>
            <a:r>
              <a:rPr lang="en-US" sz="2394">
                <a:solidFill>
                  <a:prstClr val="black"/>
                </a:solidFill>
                <a:latin typeface="Calibri" panose="020F0502020204030204"/>
              </a:rPr>
              <a:t>/ritonavir granted EUA </a:t>
            </a:r>
          </a:p>
          <a:p>
            <a:pPr defTabSz="912114"/>
            <a:r>
              <a:rPr lang="en-US" sz="2394">
                <a:solidFill>
                  <a:prstClr val="black"/>
                </a:solidFill>
                <a:latin typeface="Calibri" panose="020F0502020204030204"/>
              </a:rPr>
              <a:t>12/23/21 - </a:t>
            </a:r>
            <a:r>
              <a:rPr lang="en-US" sz="2394" err="1">
                <a:solidFill>
                  <a:prstClr val="black"/>
                </a:solidFill>
                <a:latin typeface="Calibri" panose="020F0502020204030204"/>
              </a:rPr>
              <a:t>Molnupiravir</a:t>
            </a:r>
            <a:r>
              <a:rPr lang="en-US" sz="2394">
                <a:solidFill>
                  <a:prstClr val="black"/>
                </a:solidFill>
                <a:latin typeface="Calibri" panose="020F0502020204030204"/>
              </a:rPr>
              <a:t> granted EUA</a:t>
            </a:r>
          </a:p>
          <a:p>
            <a:pPr defTabSz="912114"/>
            <a:r>
              <a:rPr lang="en-US" sz="2394">
                <a:solidFill>
                  <a:prstClr val="black"/>
                </a:solidFill>
                <a:latin typeface="Calibri" panose="020F0502020204030204"/>
              </a:rPr>
              <a:t>12/23/21 - NIH updates guidance for outpatient </a:t>
            </a:r>
            <a:r>
              <a:rPr lang="en-US" sz="2394" err="1">
                <a:solidFill>
                  <a:prstClr val="black"/>
                </a:solidFill>
                <a:latin typeface="Calibri" panose="020F0502020204030204"/>
              </a:rPr>
              <a:t>tx</a:t>
            </a:r>
            <a:r>
              <a:rPr lang="en-US" sz="2394">
                <a:solidFill>
                  <a:prstClr val="black"/>
                </a:solidFill>
                <a:latin typeface="Calibri" panose="020F0502020204030204"/>
              </a:rPr>
              <a:t>/</a:t>
            </a:r>
            <a:r>
              <a:rPr lang="en-US" sz="2394" err="1">
                <a:solidFill>
                  <a:prstClr val="black"/>
                </a:solidFill>
                <a:latin typeface="Calibri" panose="020F0502020204030204"/>
              </a:rPr>
              <a:t>PrEP</a:t>
            </a:r>
            <a:endParaRPr lang="en-US" sz="2394">
              <a:solidFill>
                <a:prstClr val="black"/>
              </a:solidFill>
              <a:latin typeface="Calibri" panose="020F0502020204030204"/>
            </a:endParaRPr>
          </a:p>
          <a:p>
            <a:pPr defTabSz="912114"/>
            <a:r>
              <a:rPr lang="en-US" sz="2394">
                <a:solidFill>
                  <a:prstClr val="black"/>
                </a:solidFill>
                <a:latin typeface="Calibri" panose="020F0502020204030204"/>
              </a:rPr>
              <a:t>12/24/21 – IDSA new recommendation on use of </a:t>
            </a:r>
            <a:r>
              <a:rPr lang="en-US" sz="2394" err="1">
                <a:solidFill>
                  <a:prstClr val="black"/>
                </a:solidFill>
                <a:latin typeface="Calibri" panose="020F0502020204030204"/>
              </a:rPr>
              <a:t>nirmatrelvir</a:t>
            </a:r>
            <a:r>
              <a:rPr lang="en-US" sz="2394">
                <a:solidFill>
                  <a:prstClr val="black"/>
                </a:solidFill>
                <a:latin typeface="Calibri" panose="020F0502020204030204"/>
              </a:rPr>
              <a:t>/ritonavir</a:t>
            </a:r>
          </a:p>
          <a:p>
            <a:pPr defTabSz="912114"/>
            <a:r>
              <a:rPr lang="en-US" sz="2394">
                <a:solidFill>
                  <a:prstClr val="black"/>
                </a:solidFill>
                <a:latin typeface="Calibri" panose="020F0502020204030204"/>
              </a:rPr>
              <a:t>12/30/21 – IDSA new recommendation on use of </a:t>
            </a:r>
            <a:r>
              <a:rPr lang="en-US" sz="2394" err="1">
                <a:solidFill>
                  <a:prstClr val="black"/>
                </a:solidFill>
                <a:latin typeface="Calibri" panose="020F0502020204030204"/>
              </a:rPr>
              <a:t>molnupiravir</a:t>
            </a:r>
            <a:r>
              <a:rPr lang="en-US" sz="2394">
                <a:solidFill>
                  <a:prstClr val="black"/>
                </a:solidFill>
                <a:latin typeface="Calibri" panose="020F0502020204030204"/>
              </a:rPr>
              <a:t> </a:t>
            </a:r>
          </a:p>
          <a:p>
            <a:pPr algn="ctr" defTabSz="456057"/>
            <a:endParaRPr lang="en-US" sz="2394" b="1">
              <a:solidFill>
                <a:srgbClr val="122A5D"/>
              </a:solidFill>
              <a:latin typeface="Calibri" panose="020F0502020204030204"/>
              <a:cs typeface="Arial"/>
            </a:endParaRPr>
          </a:p>
          <a:p>
            <a:pPr algn="ctr" defTabSz="456057"/>
            <a:endParaRPr lang="en-US" sz="5387" b="1">
              <a:solidFill>
                <a:srgbClr val="122A5D"/>
              </a:solidFill>
              <a:latin typeface="Calibri" panose="020F0502020204030204"/>
              <a:cs typeface="Arial"/>
            </a:endParaRPr>
          </a:p>
          <a:p>
            <a:pPr algn="ctr" defTabSz="456057"/>
            <a:endParaRPr lang="en-US" sz="5387" b="1">
              <a:solidFill>
                <a:srgbClr val="122A5D"/>
              </a:solidFill>
              <a:latin typeface="Calibri" panose="020F0502020204030204"/>
              <a:cs typeface="Arial"/>
            </a:endParaRPr>
          </a:p>
        </p:txBody>
      </p:sp>
    </p:spTree>
    <p:extLst>
      <p:ext uri="{BB962C8B-B14F-4D97-AF65-F5344CB8AC3E}">
        <p14:creationId xmlns:p14="http://schemas.microsoft.com/office/powerpoint/2010/main" val="487216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pic>
        <p:nvPicPr>
          <p:cNvPr id="2" name="Picture 1"/>
          <p:cNvPicPr>
            <a:picLocks noChangeAspect="1"/>
          </p:cNvPicPr>
          <p:nvPr/>
        </p:nvPicPr>
        <p:blipFill rotWithShape="1">
          <a:blip r:embed="rId4"/>
          <a:srcRect l="34070" t="13485" r="34894" b="3750"/>
          <a:stretch/>
        </p:blipFill>
        <p:spPr>
          <a:xfrm>
            <a:off x="3239990" y="8483"/>
            <a:ext cx="4560689" cy="6841034"/>
          </a:xfrm>
          <a:prstGeom prst="rect">
            <a:avLst/>
          </a:prstGeom>
        </p:spPr>
      </p:pic>
      <p:sp>
        <p:nvSpPr>
          <p:cNvPr id="4" name="TextBox 3"/>
          <p:cNvSpPr txBox="1"/>
          <p:nvPr/>
        </p:nvSpPr>
        <p:spPr>
          <a:xfrm>
            <a:off x="807622" y="1300678"/>
            <a:ext cx="1976299" cy="521926"/>
          </a:xfrm>
          <a:prstGeom prst="rect">
            <a:avLst/>
          </a:prstGeom>
          <a:noFill/>
        </p:spPr>
        <p:txBody>
          <a:bodyPr wrap="square" rtlCol="0">
            <a:spAutoFit/>
          </a:bodyPr>
          <a:lstStyle/>
          <a:p>
            <a:pPr defTabSz="912114"/>
            <a:r>
              <a:rPr lang="en-US" sz="2793" b="1">
                <a:solidFill>
                  <a:srgbClr val="4472C4">
                    <a:lumMod val="50000"/>
                  </a:srgbClr>
                </a:solidFill>
                <a:latin typeface="Calibri" panose="020F0502020204030204"/>
              </a:rPr>
              <a:t>January 5</a:t>
            </a:r>
          </a:p>
        </p:txBody>
      </p:sp>
      <p:sp>
        <p:nvSpPr>
          <p:cNvPr id="7" name="Oval 6"/>
          <p:cNvSpPr/>
          <p:nvPr/>
        </p:nvSpPr>
        <p:spPr>
          <a:xfrm>
            <a:off x="3144976" y="-11920"/>
            <a:ext cx="988149" cy="370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5" name="TextBox 4"/>
          <p:cNvSpPr txBox="1"/>
          <p:nvPr/>
        </p:nvSpPr>
        <p:spPr>
          <a:xfrm>
            <a:off x="8332760" y="3316051"/>
            <a:ext cx="2584390" cy="368418"/>
          </a:xfrm>
          <a:prstGeom prst="rect">
            <a:avLst/>
          </a:prstGeom>
          <a:noFill/>
        </p:spPr>
        <p:txBody>
          <a:bodyPr wrap="square" rtlCol="0">
            <a:spAutoFit/>
          </a:bodyPr>
          <a:lstStyle/>
          <a:p>
            <a:pPr defTabSz="912114"/>
            <a:r>
              <a:rPr lang="en-US" sz="1795" b="1">
                <a:solidFill>
                  <a:srgbClr val="4472C4">
                    <a:lumMod val="50000"/>
                  </a:srgbClr>
                </a:solidFill>
                <a:latin typeface="Calibri" panose="020F0502020204030204"/>
              </a:rPr>
              <a:t>Direct link to pharmacies </a:t>
            </a:r>
          </a:p>
        </p:txBody>
      </p:sp>
      <p:sp>
        <p:nvSpPr>
          <p:cNvPr id="8" name="TextBox 7"/>
          <p:cNvSpPr txBox="1"/>
          <p:nvPr/>
        </p:nvSpPr>
        <p:spPr>
          <a:xfrm>
            <a:off x="8332760" y="4761339"/>
            <a:ext cx="2584390" cy="368418"/>
          </a:xfrm>
          <a:prstGeom prst="rect">
            <a:avLst/>
          </a:prstGeom>
          <a:noFill/>
        </p:spPr>
        <p:txBody>
          <a:bodyPr wrap="square" rtlCol="0">
            <a:spAutoFit/>
          </a:bodyPr>
          <a:lstStyle/>
          <a:p>
            <a:pPr defTabSz="912114"/>
            <a:r>
              <a:rPr lang="en-US" sz="1795" b="1">
                <a:solidFill>
                  <a:srgbClr val="4472C4">
                    <a:lumMod val="50000"/>
                  </a:srgbClr>
                </a:solidFill>
                <a:latin typeface="Calibri" panose="020F0502020204030204"/>
              </a:rPr>
              <a:t>Drug interaction checker</a:t>
            </a:r>
          </a:p>
        </p:txBody>
      </p:sp>
      <p:sp>
        <p:nvSpPr>
          <p:cNvPr id="9" name="TextBox 8"/>
          <p:cNvSpPr txBox="1"/>
          <p:nvPr/>
        </p:nvSpPr>
        <p:spPr>
          <a:xfrm>
            <a:off x="8256748" y="6093677"/>
            <a:ext cx="2584390" cy="368418"/>
          </a:xfrm>
          <a:prstGeom prst="rect">
            <a:avLst/>
          </a:prstGeom>
          <a:noFill/>
        </p:spPr>
        <p:txBody>
          <a:bodyPr wrap="square" rtlCol="0">
            <a:spAutoFit/>
          </a:bodyPr>
          <a:lstStyle/>
          <a:p>
            <a:pPr defTabSz="912114"/>
            <a:r>
              <a:rPr lang="en-US" sz="1795" b="1">
                <a:solidFill>
                  <a:prstClr val="white"/>
                </a:solidFill>
                <a:latin typeface="Calibri" panose="020F0502020204030204"/>
              </a:rPr>
              <a:t>Contacts for Questions</a:t>
            </a:r>
          </a:p>
        </p:txBody>
      </p:sp>
      <p:sp>
        <p:nvSpPr>
          <p:cNvPr id="14" name="Left Arrow 13"/>
          <p:cNvSpPr/>
          <p:nvPr/>
        </p:nvSpPr>
        <p:spPr>
          <a:xfrm>
            <a:off x="7648658" y="3433750"/>
            <a:ext cx="665100" cy="14252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5" name="Left Arrow 14"/>
          <p:cNvSpPr/>
          <p:nvPr/>
        </p:nvSpPr>
        <p:spPr>
          <a:xfrm>
            <a:off x="7629654" y="4945548"/>
            <a:ext cx="665100" cy="14252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6" name="Left Arrow 15"/>
          <p:cNvSpPr/>
          <p:nvPr/>
        </p:nvSpPr>
        <p:spPr>
          <a:xfrm>
            <a:off x="7563143" y="6237743"/>
            <a:ext cx="665100" cy="142522"/>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7" name="TextBox 16"/>
          <p:cNvSpPr txBox="1"/>
          <p:nvPr/>
        </p:nvSpPr>
        <p:spPr>
          <a:xfrm>
            <a:off x="8313758" y="614437"/>
            <a:ext cx="3170491" cy="368418"/>
          </a:xfrm>
          <a:prstGeom prst="rect">
            <a:avLst/>
          </a:prstGeom>
          <a:noFill/>
        </p:spPr>
        <p:txBody>
          <a:bodyPr wrap="square" rtlCol="0">
            <a:spAutoFit/>
          </a:bodyPr>
          <a:lstStyle/>
          <a:p>
            <a:pPr defTabSz="912114"/>
            <a:r>
              <a:rPr lang="en-US" sz="1795" b="1">
                <a:solidFill>
                  <a:srgbClr val="4472C4">
                    <a:lumMod val="50000"/>
                  </a:srgbClr>
                </a:solidFill>
                <a:latin typeface="Calibri" panose="020F0502020204030204"/>
              </a:rPr>
              <a:t>Integrate leadership early </a:t>
            </a:r>
          </a:p>
        </p:txBody>
      </p:sp>
      <p:sp>
        <p:nvSpPr>
          <p:cNvPr id="18" name="Left Arrow 17"/>
          <p:cNvSpPr/>
          <p:nvPr/>
        </p:nvSpPr>
        <p:spPr>
          <a:xfrm>
            <a:off x="7645672" y="735818"/>
            <a:ext cx="665100" cy="14252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9" name="5-Point Star 18"/>
          <p:cNvSpPr/>
          <p:nvPr/>
        </p:nvSpPr>
        <p:spPr>
          <a:xfrm>
            <a:off x="10917151" y="684526"/>
            <a:ext cx="315175" cy="22823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Tree>
    <p:extLst>
      <p:ext uri="{BB962C8B-B14F-4D97-AF65-F5344CB8AC3E}">
        <p14:creationId xmlns:p14="http://schemas.microsoft.com/office/powerpoint/2010/main" val="280215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016" t="34999" r="14843" b="31667"/>
          <a:stretch/>
        </p:blipFill>
        <p:spPr>
          <a:xfrm>
            <a:off x="3444914" y="3119253"/>
            <a:ext cx="8343401" cy="2645200"/>
          </a:xfrm>
          <a:prstGeom prst="rect">
            <a:avLst/>
          </a:prstGeom>
        </p:spPr>
      </p:pic>
      <p:pic>
        <p:nvPicPr>
          <p:cNvPr id="3" name="Picture 2"/>
          <p:cNvPicPr>
            <a:picLocks noChangeAspect="1"/>
          </p:cNvPicPr>
          <p:nvPr/>
        </p:nvPicPr>
        <p:blipFill rotWithShape="1">
          <a:blip r:embed="rId3"/>
          <a:srcRect l="28281" t="35695" r="22422" b="22916"/>
          <a:stretch/>
        </p:blipFill>
        <p:spPr>
          <a:xfrm>
            <a:off x="161525" y="8483"/>
            <a:ext cx="6566779" cy="3101269"/>
          </a:xfrm>
          <a:prstGeom prst="rect">
            <a:avLst/>
          </a:prstGeom>
        </p:spPr>
      </p:pic>
      <p:sp>
        <p:nvSpPr>
          <p:cNvPr id="4" name="Oval 3"/>
          <p:cNvSpPr/>
          <p:nvPr/>
        </p:nvSpPr>
        <p:spPr>
          <a:xfrm>
            <a:off x="1501227" y="1091647"/>
            <a:ext cx="988149" cy="370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5" name="Oval 4"/>
          <p:cNvSpPr/>
          <p:nvPr/>
        </p:nvSpPr>
        <p:spPr>
          <a:xfrm>
            <a:off x="5187784" y="3219969"/>
            <a:ext cx="988149" cy="370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6" name="TextBox 5"/>
          <p:cNvSpPr txBox="1"/>
          <p:nvPr/>
        </p:nvSpPr>
        <p:spPr>
          <a:xfrm>
            <a:off x="6966995" y="1568619"/>
            <a:ext cx="5073224" cy="460523"/>
          </a:xfrm>
          <a:prstGeom prst="rect">
            <a:avLst/>
          </a:prstGeom>
          <a:noFill/>
        </p:spPr>
        <p:txBody>
          <a:bodyPr wrap="square" rtlCol="0">
            <a:spAutoFit/>
          </a:bodyPr>
          <a:lstStyle/>
          <a:p>
            <a:pPr defTabSz="912114"/>
            <a:r>
              <a:rPr lang="en-US" sz="2394" b="1">
                <a:solidFill>
                  <a:srgbClr val="002060"/>
                </a:solidFill>
                <a:latin typeface="Calibri" panose="020F0502020204030204"/>
              </a:rPr>
              <a:t>Frequent electronic communication </a:t>
            </a:r>
          </a:p>
        </p:txBody>
      </p:sp>
      <p:sp>
        <p:nvSpPr>
          <p:cNvPr id="7" name="5-Point Star 6"/>
          <p:cNvSpPr/>
          <p:nvPr/>
        </p:nvSpPr>
        <p:spPr>
          <a:xfrm>
            <a:off x="11630727" y="1684760"/>
            <a:ext cx="315175" cy="22823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pic>
        <p:nvPicPr>
          <p:cNvPr id="8" name="Picture 7"/>
          <p:cNvPicPr>
            <a:picLocks noChangeAspect="1"/>
          </p:cNvPicPr>
          <p:nvPr/>
        </p:nvPicPr>
        <p:blipFill rotWithShape="1">
          <a:blip r:embed="rId4"/>
          <a:srcRect l="41847" t="27113" r="40957" b="33124"/>
          <a:stretch/>
        </p:blipFill>
        <p:spPr>
          <a:xfrm>
            <a:off x="799931" y="3405246"/>
            <a:ext cx="1402592" cy="1824276"/>
          </a:xfrm>
          <a:prstGeom prst="rect">
            <a:avLst/>
          </a:prstGeom>
        </p:spPr>
      </p:pic>
      <p:sp>
        <p:nvSpPr>
          <p:cNvPr id="9" name="Rectangle 8"/>
          <p:cNvSpPr/>
          <p:nvPr/>
        </p:nvSpPr>
        <p:spPr>
          <a:xfrm>
            <a:off x="588887" y="5257879"/>
            <a:ext cx="1900490" cy="506575"/>
          </a:xfrm>
          <a:prstGeom prst="rect">
            <a:avLst/>
          </a:prstGeom>
        </p:spPr>
        <p:txBody>
          <a:bodyPr wrap="square">
            <a:spAutoFit/>
          </a:bodyPr>
          <a:lstStyle/>
          <a:p>
            <a:pPr algn="ctr" defTabSz="456057"/>
            <a:r>
              <a:rPr lang="en-US" sz="898" b="1">
                <a:solidFill>
                  <a:srgbClr val="4472C4">
                    <a:lumMod val="50000"/>
                  </a:srgbClr>
                </a:solidFill>
                <a:latin typeface="Arial"/>
                <a:cs typeface="Arial"/>
              </a:rPr>
              <a:t>Benjamin Albrecht, </a:t>
            </a:r>
            <a:r>
              <a:rPr lang="en-US" sz="898" b="1" err="1">
                <a:solidFill>
                  <a:srgbClr val="4472C4">
                    <a:lumMod val="50000"/>
                  </a:srgbClr>
                </a:solidFill>
                <a:latin typeface="Arial"/>
                <a:cs typeface="Arial"/>
              </a:rPr>
              <a:t>PharmD</a:t>
            </a:r>
            <a:r>
              <a:rPr lang="en-US" sz="898" b="1">
                <a:solidFill>
                  <a:srgbClr val="4472C4">
                    <a:lumMod val="50000"/>
                  </a:srgbClr>
                </a:solidFill>
                <a:latin typeface="Arial"/>
                <a:cs typeface="Arial"/>
              </a:rPr>
              <a:t>      </a:t>
            </a:r>
          </a:p>
          <a:p>
            <a:pPr algn="ctr" defTabSz="456057"/>
            <a:r>
              <a:rPr lang="en-US" sz="898">
                <a:solidFill>
                  <a:srgbClr val="4472C4">
                    <a:lumMod val="50000"/>
                  </a:srgbClr>
                </a:solidFill>
                <a:latin typeface="Arial"/>
                <a:cs typeface="Arial"/>
              </a:rPr>
              <a:t>ID Clinical Pharmacy Specialist</a:t>
            </a:r>
            <a:endParaRPr lang="en-US" sz="898">
              <a:solidFill>
                <a:srgbClr val="4472C4">
                  <a:lumMod val="50000"/>
                </a:srgbClr>
              </a:solidFill>
              <a:latin typeface="Arial" panose="020B0604020202020204" pitchFamily="34" charset="0"/>
              <a:cs typeface="Arial" panose="020B0604020202020204" pitchFamily="34" charset="0"/>
            </a:endParaRPr>
          </a:p>
          <a:p>
            <a:pPr algn="ctr" defTabSz="456057"/>
            <a:r>
              <a:rPr lang="en-US" sz="898">
                <a:solidFill>
                  <a:srgbClr val="4472C4">
                    <a:lumMod val="50000"/>
                  </a:srgbClr>
                </a:solidFill>
                <a:latin typeface="Arial" panose="020B0604020202020204" pitchFamily="34" charset="0"/>
                <a:cs typeface="Arial" panose="020B0604020202020204" pitchFamily="34" charset="0"/>
              </a:rPr>
              <a:t>Emory University Hospital</a:t>
            </a:r>
          </a:p>
        </p:txBody>
      </p:sp>
      <p:sp>
        <p:nvSpPr>
          <p:cNvPr id="10" name="Left Arrow 9"/>
          <p:cNvSpPr/>
          <p:nvPr/>
        </p:nvSpPr>
        <p:spPr>
          <a:xfrm>
            <a:off x="3519334" y="2900720"/>
            <a:ext cx="665100" cy="14252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1" name="Left Arrow 10"/>
          <p:cNvSpPr/>
          <p:nvPr/>
        </p:nvSpPr>
        <p:spPr>
          <a:xfrm>
            <a:off x="7202633" y="5439904"/>
            <a:ext cx="665100" cy="14252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Tree>
    <p:extLst>
      <p:ext uri="{BB962C8B-B14F-4D97-AF65-F5344CB8AC3E}">
        <p14:creationId xmlns:p14="http://schemas.microsoft.com/office/powerpoint/2010/main" val="2981376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6" name="TextBox 5"/>
          <p:cNvSpPr txBox="1"/>
          <p:nvPr/>
        </p:nvSpPr>
        <p:spPr>
          <a:xfrm>
            <a:off x="858422" y="1759334"/>
            <a:ext cx="10522633" cy="3254361"/>
          </a:xfrm>
          <a:prstGeom prst="rect">
            <a:avLst/>
          </a:prstGeom>
          <a:noFill/>
        </p:spPr>
        <p:txBody>
          <a:bodyPr wrap="square" lIns="91214" tIns="45607" rIns="91214" bIns="45607" rtlCol="0" anchor="t">
            <a:spAutoFit/>
          </a:bodyPr>
          <a:lstStyle/>
          <a:p>
            <a:pPr algn="ctr" defTabSz="456057"/>
            <a:r>
              <a:rPr lang="en-US" sz="5387" b="1" err="1">
                <a:solidFill>
                  <a:srgbClr val="122A5D"/>
                </a:solidFill>
                <a:latin typeface="Calibri" panose="020F0502020204030204"/>
                <a:cs typeface="Arial"/>
              </a:rPr>
              <a:t>Tixagevimab</a:t>
            </a:r>
            <a:r>
              <a:rPr lang="en-US" sz="5387" b="1">
                <a:solidFill>
                  <a:srgbClr val="122A5D"/>
                </a:solidFill>
                <a:latin typeface="Calibri" panose="020F0502020204030204"/>
                <a:cs typeface="Arial"/>
              </a:rPr>
              <a:t>/</a:t>
            </a:r>
            <a:r>
              <a:rPr lang="en-US" sz="5387" b="1" err="1">
                <a:solidFill>
                  <a:srgbClr val="122A5D"/>
                </a:solidFill>
                <a:latin typeface="Calibri" panose="020F0502020204030204"/>
                <a:cs typeface="Arial"/>
              </a:rPr>
              <a:t>Cilgavimab</a:t>
            </a:r>
            <a:r>
              <a:rPr lang="en-US" sz="5387" b="1">
                <a:solidFill>
                  <a:srgbClr val="122A5D"/>
                </a:solidFill>
                <a:latin typeface="Calibri" panose="020F0502020204030204"/>
                <a:cs typeface="Arial"/>
              </a:rPr>
              <a:t> </a:t>
            </a:r>
            <a:endParaRPr lang="en-US" sz="5387" b="1">
              <a:solidFill>
                <a:srgbClr val="122A5D"/>
              </a:solidFill>
              <a:latin typeface="Calibri" panose="020F0502020204030204"/>
              <a:cs typeface="Arial" panose="020B0604020202020204" pitchFamily="34" charset="0"/>
            </a:endParaRPr>
          </a:p>
          <a:p>
            <a:pPr algn="ctr" defTabSz="456057"/>
            <a:r>
              <a:rPr lang="en-US" sz="5387" b="1">
                <a:solidFill>
                  <a:srgbClr val="122A5D"/>
                </a:solidFill>
                <a:latin typeface="Calibri" panose="020F0502020204030204"/>
                <a:cs typeface="Arial"/>
              </a:rPr>
              <a:t>(EVUSHELD)</a:t>
            </a:r>
          </a:p>
          <a:p>
            <a:pPr algn="ctr" defTabSz="456057"/>
            <a:endParaRPr lang="en-US" sz="5387" b="1">
              <a:solidFill>
                <a:srgbClr val="122A5D"/>
              </a:solidFill>
              <a:latin typeface="Calibri" panose="020F0502020204030204"/>
              <a:cs typeface="Arial"/>
            </a:endParaRPr>
          </a:p>
          <a:p>
            <a:pPr algn="ctr" defTabSz="456057"/>
            <a:r>
              <a:rPr lang="en-US" sz="2394">
                <a:solidFill>
                  <a:prstClr val="black"/>
                </a:solidFill>
                <a:latin typeface="Calibri" panose="020F0502020204030204"/>
              </a:rPr>
              <a:t>12/8/21 - </a:t>
            </a:r>
            <a:r>
              <a:rPr lang="en-US" sz="2394" err="1">
                <a:solidFill>
                  <a:prstClr val="black"/>
                </a:solidFill>
                <a:latin typeface="Calibri" panose="020F0502020204030204"/>
              </a:rPr>
              <a:t>Tixagevimab</a:t>
            </a:r>
            <a:r>
              <a:rPr lang="en-US" sz="2394">
                <a:solidFill>
                  <a:prstClr val="black"/>
                </a:solidFill>
                <a:latin typeface="Calibri" panose="020F0502020204030204"/>
              </a:rPr>
              <a:t>/</a:t>
            </a:r>
            <a:r>
              <a:rPr lang="en-US" sz="2394" err="1">
                <a:solidFill>
                  <a:prstClr val="black"/>
                </a:solidFill>
                <a:latin typeface="Calibri" panose="020F0502020204030204"/>
              </a:rPr>
              <a:t>cilgavimab</a:t>
            </a:r>
            <a:r>
              <a:rPr lang="en-US" sz="2394">
                <a:solidFill>
                  <a:prstClr val="black"/>
                </a:solidFill>
                <a:latin typeface="Calibri" panose="020F0502020204030204"/>
              </a:rPr>
              <a:t> granted EUA for COVID-19 </a:t>
            </a:r>
            <a:r>
              <a:rPr lang="en-US" sz="2394" err="1">
                <a:solidFill>
                  <a:prstClr val="black"/>
                </a:solidFill>
                <a:latin typeface="Calibri" panose="020F0502020204030204"/>
              </a:rPr>
              <a:t>PrEP</a:t>
            </a:r>
            <a:endParaRPr lang="en-US" sz="2394">
              <a:solidFill>
                <a:prstClr val="black"/>
              </a:solidFill>
              <a:latin typeface="Calibri" panose="020F0502020204030204"/>
            </a:endParaRPr>
          </a:p>
          <a:p>
            <a:pPr algn="ctr" defTabSz="456057"/>
            <a:endParaRPr lang="en-US" sz="1995" b="1">
              <a:solidFill>
                <a:srgbClr val="122A5D"/>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635348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290408" y="281108"/>
            <a:ext cx="2063930" cy="714825"/>
          </a:xfrm>
          <a:prstGeom prst="rect">
            <a:avLst/>
          </a:prstGeom>
        </p:spPr>
      </p:pic>
      <p:sp>
        <p:nvSpPr>
          <p:cNvPr id="4" name="Title 1">
            <a:extLst>
              <a:ext uri="{FF2B5EF4-FFF2-40B4-BE49-F238E27FC236}">
                <a16:creationId xmlns:a16="http://schemas.microsoft.com/office/drawing/2014/main" id="{5C515828-833C-3D4C-99C0-7D19827F3AD0}"/>
              </a:ext>
            </a:extLst>
          </p:cNvPr>
          <p:cNvSpPr txBox="1">
            <a:spLocks/>
          </p:cNvSpPr>
          <p:nvPr/>
        </p:nvSpPr>
        <p:spPr>
          <a:xfrm>
            <a:off x="863355" y="387140"/>
            <a:ext cx="10489585" cy="8549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a:solidFill>
                  <a:prstClr val="black"/>
                </a:solidFill>
                <a:latin typeface="Calibri Light" panose="020F0302020204030204"/>
              </a:rPr>
              <a:t>		 </a:t>
            </a:r>
            <a:r>
              <a:rPr lang="en-US" sz="4389" b="1" err="1">
                <a:solidFill>
                  <a:srgbClr val="002060"/>
                </a:solidFill>
                <a:latin typeface="Calibri" panose="020F0502020204030204"/>
              </a:rPr>
              <a:t>Tixagevimab</a:t>
            </a:r>
            <a:r>
              <a:rPr lang="en-US" sz="4389" b="1">
                <a:solidFill>
                  <a:srgbClr val="002060"/>
                </a:solidFill>
                <a:latin typeface="Calibri" panose="020F0502020204030204"/>
              </a:rPr>
              <a:t>/</a:t>
            </a:r>
            <a:r>
              <a:rPr lang="en-US" sz="4389" b="1" err="1">
                <a:solidFill>
                  <a:srgbClr val="002060"/>
                </a:solidFill>
                <a:latin typeface="Calibri" panose="020F0502020204030204"/>
              </a:rPr>
              <a:t>cilgavimab</a:t>
            </a:r>
            <a:r>
              <a:rPr lang="en-US" sz="4389" b="1">
                <a:solidFill>
                  <a:srgbClr val="002060"/>
                </a:solidFill>
                <a:latin typeface="Calibri" panose="020F0502020204030204"/>
              </a:rPr>
              <a:t> Supply</a:t>
            </a:r>
          </a:p>
        </p:txBody>
      </p:sp>
      <p:sp>
        <p:nvSpPr>
          <p:cNvPr id="5" name="Content Placeholder 2">
            <a:extLst>
              <a:ext uri="{FF2B5EF4-FFF2-40B4-BE49-F238E27FC236}">
                <a16:creationId xmlns:a16="http://schemas.microsoft.com/office/drawing/2014/main" id="{D27B69A6-297E-854A-A1D6-7DF5702D534D}"/>
              </a:ext>
            </a:extLst>
          </p:cNvPr>
          <p:cNvSpPr txBox="1">
            <a:spLocks/>
          </p:cNvSpPr>
          <p:nvPr/>
        </p:nvSpPr>
        <p:spPr>
          <a:xfrm>
            <a:off x="608092" y="1604725"/>
            <a:ext cx="10945654" cy="4012804"/>
          </a:xfrm>
          <a:prstGeom prst="rect">
            <a:avLst/>
          </a:prstGeom>
        </p:spPr>
        <p:txBody>
          <a:bodyPr vert="horz" lIns="91214" tIns="45607" rIns="91214" bIns="45607"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spcBef>
                <a:spcPts val="998"/>
              </a:spcBef>
              <a:buNone/>
            </a:pPr>
            <a:r>
              <a:rPr lang="en-US" sz="2793">
                <a:solidFill>
                  <a:prstClr val="black"/>
                </a:solidFill>
                <a:latin typeface="Calibri" panose="020F0502020204030204"/>
              </a:rPr>
              <a:t>The number of EHC patients who met EUA criteria for </a:t>
            </a:r>
            <a:r>
              <a:rPr lang="en-US" sz="2793" err="1">
                <a:solidFill>
                  <a:prstClr val="black"/>
                </a:solidFill>
                <a:latin typeface="Calibri" panose="020F0502020204030204"/>
              </a:rPr>
              <a:t>tixagevimab</a:t>
            </a:r>
            <a:r>
              <a:rPr lang="en-US" sz="2793">
                <a:solidFill>
                  <a:prstClr val="black"/>
                </a:solidFill>
                <a:latin typeface="Calibri" panose="020F0502020204030204"/>
              </a:rPr>
              <a:t>/</a:t>
            </a:r>
            <a:r>
              <a:rPr lang="en-US" sz="2793" err="1">
                <a:solidFill>
                  <a:prstClr val="black"/>
                </a:solidFill>
                <a:latin typeface="Calibri" panose="020F0502020204030204"/>
              </a:rPr>
              <a:t>cilgavimab</a:t>
            </a:r>
            <a:r>
              <a:rPr lang="en-US" sz="2793">
                <a:solidFill>
                  <a:prstClr val="black"/>
                </a:solidFill>
                <a:latin typeface="Calibri" panose="020F0502020204030204"/>
              </a:rPr>
              <a:t> vastly surpassed the supply</a:t>
            </a:r>
          </a:p>
          <a:p>
            <a:pPr marL="456057" lvl="1" indent="0" defTabSz="912114">
              <a:spcBef>
                <a:spcPts val="499"/>
              </a:spcBef>
              <a:buNone/>
            </a:pPr>
            <a:r>
              <a:rPr lang="en-US" sz="2394">
                <a:solidFill>
                  <a:prstClr val="black"/>
                </a:solidFill>
                <a:latin typeface="Calibri" panose="020F0502020204030204"/>
              </a:rPr>
              <a:t>Additional prioritization for patients at highest risk for severe COVID-19 would </a:t>
            </a:r>
            <a:r>
              <a:rPr lang="en-US" sz="2394" i="1">
                <a:solidFill>
                  <a:prstClr val="black"/>
                </a:solidFill>
                <a:latin typeface="Calibri" panose="020F0502020204030204"/>
              </a:rPr>
              <a:t>not</a:t>
            </a:r>
            <a:r>
              <a:rPr lang="en-US" sz="2394">
                <a:solidFill>
                  <a:prstClr val="black"/>
                </a:solidFill>
                <a:latin typeface="Calibri" panose="020F0502020204030204"/>
              </a:rPr>
              <a:t> sufficiently meet demand</a:t>
            </a:r>
          </a:p>
          <a:p>
            <a:pPr marL="456057" lvl="1" indent="0" defTabSz="912114">
              <a:spcBef>
                <a:spcPts val="499"/>
              </a:spcBef>
              <a:buNone/>
            </a:pPr>
            <a:endParaRPr lang="en-US" sz="2394">
              <a:solidFill>
                <a:prstClr val="black"/>
              </a:solidFill>
              <a:latin typeface="Calibri" panose="020F0502020204030204"/>
            </a:endParaRPr>
          </a:p>
          <a:p>
            <a:pPr marL="0" indent="0" defTabSz="912114">
              <a:spcBef>
                <a:spcPts val="998"/>
              </a:spcBef>
              <a:buNone/>
            </a:pPr>
            <a:r>
              <a:rPr lang="en-US" sz="2793">
                <a:solidFill>
                  <a:prstClr val="black"/>
                </a:solidFill>
                <a:latin typeface="Calibri" panose="020F0502020204030204"/>
              </a:rPr>
              <a:t>Subject matter expert (SME) group developed</a:t>
            </a:r>
            <a:r>
              <a:rPr lang="en-US" sz="2793" i="1">
                <a:solidFill>
                  <a:prstClr val="black"/>
                </a:solidFill>
                <a:latin typeface="Calibri" panose="020F0502020204030204"/>
              </a:rPr>
              <a:t> </a:t>
            </a:r>
            <a:r>
              <a:rPr lang="en-US" sz="2793">
                <a:solidFill>
                  <a:prstClr val="black"/>
                </a:solidFill>
                <a:latin typeface="Calibri" panose="020F0502020204030204"/>
              </a:rPr>
              <a:t>– ID MDs/</a:t>
            </a:r>
            <a:r>
              <a:rPr lang="en-US" sz="2793" err="1">
                <a:solidFill>
                  <a:prstClr val="black"/>
                </a:solidFill>
                <a:latin typeface="Calibri" panose="020F0502020204030204"/>
              </a:rPr>
              <a:t>PharmDs</a:t>
            </a:r>
            <a:r>
              <a:rPr lang="en-US" sz="2793">
                <a:solidFill>
                  <a:prstClr val="black"/>
                </a:solidFill>
                <a:latin typeface="Calibri" panose="020F0502020204030204"/>
              </a:rPr>
              <a:t>, Pharmacy Leads, CQO Emory Clinic, CMO Emory Clinic, Transplant/</a:t>
            </a:r>
            <a:r>
              <a:rPr lang="en-US" sz="2793" err="1">
                <a:solidFill>
                  <a:prstClr val="black"/>
                </a:solidFill>
                <a:latin typeface="Calibri" panose="020F0502020204030204"/>
              </a:rPr>
              <a:t>Heme</a:t>
            </a:r>
            <a:r>
              <a:rPr lang="en-US" sz="2793">
                <a:solidFill>
                  <a:prstClr val="black"/>
                </a:solidFill>
                <a:latin typeface="Calibri" panose="020F0502020204030204"/>
              </a:rPr>
              <a:t>/</a:t>
            </a:r>
            <a:r>
              <a:rPr lang="en-US" sz="2793" err="1">
                <a:solidFill>
                  <a:prstClr val="black"/>
                </a:solidFill>
                <a:latin typeface="Calibri" panose="020F0502020204030204"/>
              </a:rPr>
              <a:t>Onc</a:t>
            </a:r>
            <a:r>
              <a:rPr lang="en-US" sz="2793">
                <a:solidFill>
                  <a:prstClr val="black"/>
                </a:solidFill>
                <a:latin typeface="Calibri" panose="020F0502020204030204"/>
              </a:rPr>
              <a:t>, Allergy/Immunology, etc. </a:t>
            </a:r>
          </a:p>
          <a:p>
            <a:pPr marL="456057" lvl="1" indent="0" defTabSz="912114">
              <a:spcBef>
                <a:spcPts val="499"/>
              </a:spcBef>
              <a:buNone/>
            </a:pPr>
            <a:r>
              <a:rPr lang="en-US" sz="2394">
                <a:solidFill>
                  <a:prstClr val="black"/>
                </a:solidFill>
                <a:latin typeface="Calibri" panose="020F0502020204030204"/>
              </a:rPr>
              <a:t>Prioritization Criteria</a:t>
            </a:r>
          </a:p>
          <a:p>
            <a:pPr marL="456057" lvl="1" indent="0" defTabSz="912114">
              <a:spcBef>
                <a:spcPts val="499"/>
              </a:spcBef>
              <a:buNone/>
            </a:pPr>
            <a:r>
              <a:rPr lang="en-US" sz="2394">
                <a:solidFill>
                  <a:prstClr val="black"/>
                </a:solidFill>
                <a:latin typeface="Calibri" panose="020F0502020204030204"/>
              </a:rPr>
              <a:t>Equitable distribution </a:t>
            </a:r>
            <a:r>
              <a:rPr lang="en-US" sz="2394">
                <a:solidFill>
                  <a:prstClr val="black"/>
                </a:solidFill>
                <a:latin typeface="Calibri" panose="020F0502020204030204"/>
                <a:sym typeface="Wingdings" panose="05000000000000000000" pitchFamily="2" charset="2"/>
              </a:rPr>
              <a:t> Triage Committee  Lottery Process</a:t>
            </a:r>
            <a:endParaRPr lang="en-US" sz="2394">
              <a:solidFill>
                <a:prstClr val="black"/>
              </a:solidFill>
              <a:latin typeface="Calibri" panose="020F0502020204030204"/>
            </a:endParaRPr>
          </a:p>
          <a:p>
            <a:pPr marL="684086" lvl="1" indent="-228029" defTabSz="912114">
              <a:spcBef>
                <a:spcPts val="499"/>
              </a:spcBef>
            </a:pPr>
            <a:endParaRPr lang="en-US" sz="2394">
              <a:solidFill>
                <a:prstClr val="black"/>
              </a:solidFill>
              <a:latin typeface="Calibri" panose="020F0502020204030204"/>
            </a:endParaRPr>
          </a:p>
          <a:p>
            <a:pPr marL="228029" indent="-228029" defTabSz="912114">
              <a:spcBef>
                <a:spcPts val="998"/>
              </a:spcBef>
            </a:pPr>
            <a:endParaRPr lang="en-US" sz="2793" u="sng">
              <a:solidFill>
                <a:prstClr val="black"/>
              </a:solidFill>
              <a:latin typeface="Calibri" panose="020F0502020204030204"/>
            </a:endParaRPr>
          </a:p>
          <a:p>
            <a:pPr marL="228029" indent="-228029" defTabSz="912114">
              <a:spcBef>
                <a:spcPts val="998"/>
              </a:spcBef>
            </a:pPr>
            <a:endParaRPr lang="en-US" sz="2793" u="sng">
              <a:solidFill>
                <a:prstClr val="black"/>
              </a:solidFill>
              <a:latin typeface="Calibri" panose="020F0502020204030204"/>
            </a:endParaRPr>
          </a:p>
        </p:txBody>
      </p:sp>
      <p:sp>
        <p:nvSpPr>
          <p:cNvPr id="6" name="5-Point Star 5"/>
          <p:cNvSpPr/>
          <p:nvPr/>
        </p:nvSpPr>
        <p:spPr>
          <a:xfrm>
            <a:off x="779392" y="4882499"/>
            <a:ext cx="315175" cy="22823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Tree>
    <p:extLst>
      <p:ext uri="{BB962C8B-B14F-4D97-AF65-F5344CB8AC3E}">
        <p14:creationId xmlns:p14="http://schemas.microsoft.com/office/powerpoint/2010/main" val="1671009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pic>
        <p:nvPicPr>
          <p:cNvPr id="4" name="Picture 3"/>
          <p:cNvPicPr>
            <a:picLocks noChangeAspect="1"/>
          </p:cNvPicPr>
          <p:nvPr/>
        </p:nvPicPr>
        <p:blipFill rotWithShape="1">
          <a:blip r:embed="rId4"/>
          <a:srcRect l="21310" t="15970" r="34586" b="54166"/>
          <a:stretch/>
        </p:blipFill>
        <p:spPr>
          <a:xfrm>
            <a:off x="85515" y="74993"/>
            <a:ext cx="5268435" cy="2006703"/>
          </a:xfrm>
          <a:prstGeom prst="rect">
            <a:avLst/>
          </a:prstGeom>
        </p:spPr>
      </p:pic>
      <p:pic>
        <p:nvPicPr>
          <p:cNvPr id="5" name="Picture 4"/>
          <p:cNvPicPr>
            <a:picLocks noChangeAspect="1"/>
          </p:cNvPicPr>
          <p:nvPr/>
        </p:nvPicPr>
        <p:blipFill rotWithShape="1">
          <a:blip r:embed="rId5"/>
          <a:srcRect l="10780" t="20139" r="23751" b="12500"/>
          <a:stretch/>
        </p:blipFill>
        <p:spPr>
          <a:xfrm>
            <a:off x="3889348" y="2034188"/>
            <a:ext cx="8195323" cy="4743117"/>
          </a:xfrm>
          <a:prstGeom prst="rect">
            <a:avLst/>
          </a:prstGeom>
        </p:spPr>
      </p:pic>
    </p:spTree>
    <p:extLst>
      <p:ext uri="{BB962C8B-B14F-4D97-AF65-F5344CB8AC3E}">
        <p14:creationId xmlns:p14="http://schemas.microsoft.com/office/powerpoint/2010/main" val="15933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4C16E1-EB58-4567-BD2E-F3555D92A56F}"/>
              </a:ext>
            </a:extLst>
          </p:cNvPr>
          <p:cNvSpPr txBox="1"/>
          <p:nvPr/>
        </p:nvSpPr>
        <p:spPr>
          <a:xfrm>
            <a:off x="1024235" y="2696766"/>
            <a:ext cx="4970000" cy="936154"/>
          </a:xfrm>
          <a:prstGeom prst="rect">
            <a:avLst/>
          </a:prstGeom>
          <a:noFill/>
        </p:spPr>
        <p:txBody>
          <a:bodyPr wrap="square">
            <a:spAutoFit/>
          </a:bodyPr>
          <a:lstStyle/>
          <a:p>
            <a:pPr defTabSz="912205">
              <a:spcAft>
                <a:spcPts val="100"/>
              </a:spcAft>
            </a:pPr>
            <a:r>
              <a:rPr lang="en-US" sz="1400" b="1" i="1">
                <a:solidFill>
                  <a:schemeClr val="accent1"/>
                </a:solidFill>
                <a:effectLst/>
                <a:cs typeface="Arial" panose="020B0604020202020204" pitchFamily="34" charset="0"/>
              </a:rPr>
              <a:t>Reaching Underserved Patients: Grady Health System</a:t>
            </a:r>
            <a:br>
              <a:rPr lang="en-US" sz="1400">
                <a:cs typeface="Arial" panose="020B0604020202020204" pitchFamily="34" charset="0"/>
              </a:rPr>
            </a:br>
            <a:r>
              <a:rPr lang="en-US" sz="1400" b="1" i="0">
                <a:solidFill>
                  <a:srgbClr val="232333"/>
                </a:solidFill>
                <a:effectLst/>
                <a:cs typeface="Arial" panose="020B0604020202020204" pitchFamily="34" charset="0"/>
              </a:rPr>
              <a:t>Sheetal Kandiah, MD</a:t>
            </a:r>
            <a:br>
              <a:rPr lang="en-US" sz="1400">
                <a:cs typeface="Arial" panose="020B0604020202020204" pitchFamily="34" charset="0"/>
              </a:rPr>
            </a:br>
            <a:r>
              <a:rPr lang="en-US" sz="1200">
                <a:cs typeface="Arial" panose="020B0604020202020204" pitchFamily="34" charset="0"/>
              </a:rPr>
              <a:t>Medical </a:t>
            </a:r>
            <a:r>
              <a:rPr lang="en-US" sz="1200" b="0" i="0">
                <a:solidFill>
                  <a:srgbClr val="232333"/>
                </a:solidFill>
                <a:effectLst/>
                <a:cs typeface="Arial" panose="020B0604020202020204" pitchFamily="34" charset="0"/>
              </a:rPr>
              <a:t>Director, Antimicrobial Stewardship, </a:t>
            </a:r>
            <a:r>
              <a:rPr lang="en-US" sz="1200">
                <a:solidFill>
                  <a:srgbClr val="232333"/>
                </a:solidFill>
                <a:cs typeface="Arial" panose="020B0604020202020204" pitchFamily="34" charset="0"/>
                <a:sym typeface="Helvetica Neue Medium"/>
              </a:rPr>
              <a:t>Grady Health System</a:t>
            </a:r>
            <a:endParaRPr lang="en-US" sz="1200">
              <a:cs typeface="Arial" panose="020B0604020202020204" pitchFamily="34" charset="0"/>
              <a:sym typeface="Helvetica Neue Medium"/>
            </a:endParaRPr>
          </a:p>
          <a:p>
            <a:pPr defTabSz="912205">
              <a:spcAft>
                <a:spcPts val="100"/>
              </a:spcAft>
            </a:pPr>
            <a:r>
              <a:rPr lang="en-US" sz="1200" b="0" i="0">
                <a:solidFill>
                  <a:srgbClr val="232333"/>
                </a:solidFill>
                <a:effectLst/>
                <a:cs typeface="Arial" panose="020B0604020202020204" pitchFamily="34" charset="0"/>
              </a:rPr>
              <a:t>Associate Professor Infectious Diseases, Emory School of Medicine</a:t>
            </a:r>
          </a:p>
        </p:txBody>
      </p:sp>
      <p:sp>
        <p:nvSpPr>
          <p:cNvPr id="6" name="TextBox 5">
            <a:extLst>
              <a:ext uri="{FF2B5EF4-FFF2-40B4-BE49-F238E27FC236}">
                <a16:creationId xmlns:a16="http://schemas.microsoft.com/office/drawing/2014/main" id="{2FF94759-C7FE-4582-9147-88877F5DD014}"/>
              </a:ext>
            </a:extLst>
          </p:cNvPr>
          <p:cNvSpPr txBox="1"/>
          <p:nvPr/>
        </p:nvSpPr>
        <p:spPr>
          <a:xfrm>
            <a:off x="1044404" y="3765653"/>
            <a:ext cx="4221038" cy="1046697"/>
          </a:xfrm>
          <a:prstGeom prst="rect">
            <a:avLst/>
          </a:prstGeom>
          <a:noFill/>
        </p:spPr>
        <p:txBody>
          <a:bodyPr wrap="square" lIns="91440" tIns="45720" rIns="91440" bIns="45720" anchor="t">
            <a:spAutoFit/>
          </a:bodyPr>
          <a:lstStyle/>
          <a:p>
            <a:pPr marL="0" marR="0">
              <a:lnSpc>
                <a:spcPts val="1500"/>
              </a:lnSpc>
              <a:spcBef>
                <a:spcPts val="0"/>
              </a:spcBef>
              <a:spcAft>
                <a:spcPts val="0"/>
              </a:spcAft>
            </a:pPr>
            <a:r>
              <a:rPr lang="en-US" sz="1400" b="1" i="1">
                <a:solidFill>
                  <a:schemeClr val="accent1"/>
                </a:solidFill>
                <a:effectLst/>
                <a:ea typeface="Times New Roman" panose="02020603050405020304" pitchFamily="18" charset="0"/>
              </a:rPr>
              <a:t>Improving Access and Optimizing Delivery: University of Alabama-Birmingham</a:t>
            </a:r>
            <a:endParaRPr lang="en-US" sz="1400" i="1">
              <a:solidFill>
                <a:schemeClr val="accent1"/>
              </a:solidFill>
              <a:effectLst/>
              <a:ea typeface="Calibri" panose="020F0502020204030204" pitchFamily="34" charset="0"/>
            </a:endParaRPr>
          </a:p>
          <a:p>
            <a:pPr marR="0" lvl="0">
              <a:lnSpc>
                <a:spcPts val="1500"/>
              </a:lnSpc>
              <a:spcBef>
                <a:spcPts val="0"/>
              </a:spcBef>
              <a:spcAft>
                <a:spcPts val="0"/>
              </a:spcAft>
              <a:buSzPts val="1000"/>
              <a:tabLst>
                <a:tab pos="457200" algn="l"/>
              </a:tabLst>
            </a:pPr>
            <a:r>
              <a:rPr lang="en-US" sz="1200" b="1">
                <a:solidFill>
                  <a:srgbClr val="222222"/>
                </a:solidFill>
                <a:effectLst/>
                <a:ea typeface="Times New Roman" panose="02020603050405020304" pitchFamily="18" charset="0"/>
                <a:cs typeface="Arial"/>
              </a:rPr>
              <a:t>Sonya Heath, MD</a:t>
            </a:r>
            <a:br>
              <a:rPr lang="en-US" sz="1200">
                <a:effectLst/>
                <a:ea typeface="Times New Roman" panose="02020603050405020304" pitchFamily="18" charset="0"/>
              </a:rPr>
            </a:br>
            <a:r>
              <a:rPr lang="en-US" sz="1200">
                <a:solidFill>
                  <a:srgbClr val="222222"/>
                </a:solidFill>
                <a:effectLst/>
                <a:ea typeface="Times New Roman" panose="02020603050405020304" pitchFamily="18" charset="0"/>
                <a:cs typeface="Arial"/>
              </a:rPr>
              <a:t>Professor, Dept. of Medicine, </a:t>
            </a:r>
            <a:r>
              <a:rPr lang="en-US" sz="1200">
                <a:solidFill>
                  <a:srgbClr val="222222"/>
                </a:solidFill>
                <a:effectLst/>
                <a:ea typeface="Times New Roman" panose="02020603050405020304" pitchFamily="18" charset="0"/>
              </a:rPr>
              <a:t>Division of Infectious Diseases </a:t>
            </a:r>
            <a:br>
              <a:rPr lang="en-US" sz="1200">
                <a:solidFill>
                  <a:srgbClr val="222222"/>
                </a:solidFill>
                <a:effectLst/>
                <a:ea typeface="Times New Roman" panose="02020603050405020304" pitchFamily="18" charset="0"/>
              </a:rPr>
            </a:br>
            <a:r>
              <a:rPr lang="en-US" sz="1200">
                <a:solidFill>
                  <a:srgbClr val="222222"/>
                </a:solidFill>
                <a:effectLst/>
                <a:ea typeface="Times New Roman" panose="02020603050405020304" pitchFamily="18" charset="0"/>
              </a:rPr>
              <a:t>Alabama Vaccine Research Clinic</a:t>
            </a:r>
          </a:p>
        </p:txBody>
      </p:sp>
      <p:sp>
        <p:nvSpPr>
          <p:cNvPr id="16" name="TextBox 15">
            <a:extLst>
              <a:ext uri="{FF2B5EF4-FFF2-40B4-BE49-F238E27FC236}">
                <a16:creationId xmlns:a16="http://schemas.microsoft.com/office/drawing/2014/main" id="{30C0FAB3-01BB-4644-A22E-8A1FAC0D96F4}"/>
              </a:ext>
            </a:extLst>
          </p:cNvPr>
          <p:cNvSpPr txBox="1"/>
          <p:nvPr/>
        </p:nvSpPr>
        <p:spPr>
          <a:xfrm>
            <a:off x="7223171" y="4869993"/>
            <a:ext cx="5742988" cy="892809"/>
          </a:xfrm>
          <a:prstGeom prst="rect">
            <a:avLst/>
          </a:prstGeom>
          <a:noFill/>
        </p:spPr>
        <p:txBody>
          <a:bodyPr wrap="square" rtlCol="0">
            <a:spAutoFit/>
          </a:bodyPr>
          <a:lstStyle/>
          <a:p>
            <a:pPr marL="0" marR="0">
              <a:lnSpc>
                <a:spcPts val="1500"/>
              </a:lnSpc>
              <a:spcBef>
                <a:spcPts val="0"/>
              </a:spcBef>
              <a:spcAft>
                <a:spcPts val="0"/>
              </a:spcAft>
            </a:pPr>
            <a:r>
              <a:rPr lang="en-US" sz="1400" b="1" i="1">
                <a:solidFill>
                  <a:schemeClr val="accent1"/>
                </a:solidFill>
                <a:effectLst/>
                <a:ea typeface="Times New Roman" panose="02020603050405020304" pitchFamily="18" charset="0"/>
              </a:rPr>
              <a:t>Reaching Post-Acute and Other Congregate Care Settings: </a:t>
            </a:r>
          </a:p>
          <a:p>
            <a:pPr marL="0" marR="0">
              <a:lnSpc>
                <a:spcPts val="1500"/>
              </a:lnSpc>
              <a:spcBef>
                <a:spcPts val="0"/>
              </a:spcBef>
              <a:spcAft>
                <a:spcPts val="300"/>
              </a:spcAft>
            </a:pPr>
            <a:r>
              <a:rPr lang="en-US" sz="1400" b="1" i="1">
                <a:solidFill>
                  <a:schemeClr val="accent1"/>
                </a:solidFill>
                <a:effectLst/>
                <a:ea typeface="Times New Roman" panose="02020603050405020304" pitchFamily="18" charset="0"/>
              </a:rPr>
              <a:t>The Regional Rapid Response Assistance Program</a:t>
            </a:r>
            <a:endParaRPr lang="en-US" sz="1400" i="1">
              <a:solidFill>
                <a:schemeClr val="accent1"/>
              </a:solidFill>
              <a:effectLst/>
              <a:ea typeface="Calibri" panose="020F0502020204030204" pitchFamily="34" charset="0"/>
            </a:endParaRPr>
          </a:p>
          <a:p>
            <a:pPr marR="0" lvl="0">
              <a:lnSpc>
                <a:spcPts val="1500"/>
              </a:lnSpc>
              <a:spcBef>
                <a:spcPts val="0"/>
              </a:spcBef>
              <a:spcAft>
                <a:spcPts val="0"/>
              </a:spcAft>
              <a:buSzPts val="1000"/>
              <a:tabLst>
                <a:tab pos="457200" algn="l"/>
              </a:tabLst>
            </a:pPr>
            <a:r>
              <a:rPr lang="en-US" sz="1200" b="1">
                <a:solidFill>
                  <a:srgbClr val="222222"/>
                </a:solidFill>
                <a:effectLst/>
                <a:ea typeface="Times New Roman" panose="02020603050405020304" pitchFamily="18" charset="0"/>
              </a:rPr>
              <a:t>John M. Weigand, MD, CMD</a:t>
            </a:r>
            <a:br>
              <a:rPr lang="en-US" sz="1200">
                <a:solidFill>
                  <a:srgbClr val="222222"/>
                </a:solidFill>
                <a:effectLst/>
                <a:ea typeface="Times New Roman" panose="02020603050405020304" pitchFamily="18" charset="0"/>
              </a:rPr>
            </a:br>
            <a:r>
              <a:rPr lang="en-US" sz="1200">
                <a:solidFill>
                  <a:srgbClr val="222222"/>
                </a:solidFill>
                <a:effectLst/>
                <a:ea typeface="Times New Roman" panose="02020603050405020304" pitchFamily="18" charset="0"/>
              </a:rPr>
              <a:t>Medical Director, Ohio Department of Health and Ohio Department of Aging</a:t>
            </a:r>
            <a:endParaRPr lang="en-US" sz="1200">
              <a:effectLst/>
              <a:ea typeface="Calibri" panose="020F0502020204030204" pitchFamily="34" charset="0"/>
            </a:endParaRPr>
          </a:p>
        </p:txBody>
      </p:sp>
      <p:sp>
        <p:nvSpPr>
          <p:cNvPr id="23" name="TextBox 22">
            <a:extLst>
              <a:ext uri="{FF2B5EF4-FFF2-40B4-BE49-F238E27FC236}">
                <a16:creationId xmlns:a16="http://schemas.microsoft.com/office/drawing/2014/main" id="{EE7DD51F-2910-4F54-A257-F63096E57C5E}"/>
              </a:ext>
            </a:extLst>
          </p:cNvPr>
          <p:cNvSpPr txBox="1"/>
          <p:nvPr/>
        </p:nvSpPr>
        <p:spPr>
          <a:xfrm>
            <a:off x="7223171" y="1773915"/>
            <a:ext cx="6518786" cy="854336"/>
          </a:xfrm>
          <a:prstGeom prst="rect">
            <a:avLst/>
          </a:prstGeom>
          <a:noFill/>
        </p:spPr>
        <p:txBody>
          <a:bodyPr wrap="square">
            <a:spAutoFit/>
          </a:bodyPr>
          <a:lstStyle/>
          <a:p>
            <a:pPr marR="0" lvl="0">
              <a:lnSpc>
                <a:spcPts val="1500"/>
              </a:lnSpc>
              <a:spcBef>
                <a:spcPts val="0"/>
              </a:spcBef>
              <a:spcAft>
                <a:spcPts val="0"/>
              </a:spcAft>
              <a:buSzPts val="1000"/>
              <a:tabLst>
                <a:tab pos="457200" algn="l"/>
              </a:tabLst>
            </a:pPr>
            <a:r>
              <a:rPr lang="en-US" sz="1200" b="1">
                <a:solidFill>
                  <a:srgbClr val="222222"/>
                </a:solidFill>
                <a:effectLst/>
                <a:ea typeface="Times New Roman" panose="02020603050405020304" pitchFamily="18" charset="0"/>
              </a:rPr>
              <a:t>Priya Nori, MD, FSHEA, FIDSA</a:t>
            </a:r>
            <a:br>
              <a:rPr lang="en-US" sz="1200">
                <a:solidFill>
                  <a:srgbClr val="222222"/>
                </a:solidFill>
                <a:effectLst/>
                <a:ea typeface="Times New Roman" panose="02020603050405020304" pitchFamily="18" charset="0"/>
              </a:rPr>
            </a:br>
            <a:r>
              <a:rPr lang="en-US" sz="1200">
                <a:solidFill>
                  <a:srgbClr val="222222"/>
                </a:solidFill>
                <a:effectLst/>
                <a:ea typeface="Times New Roman" panose="02020603050405020304" pitchFamily="18" charset="0"/>
              </a:rPr>
              <a:t>Medical Director, Antimicrobial Stewardship &amp; OPAT,</a:t>
            </a:r>
            <a:br>
              <a:rPr lang="en-US" sz="1200">
                <a:solidFill>
                  <a:srgbClr val="222222"/>
                </a:solidFill>
                <a:effectLst/>
                <a:ea typeface="Times New Roman" panose="02020603050405020304" pitchFamily="18" charset="0"/>
              </a:rPr>
            </a:br>
            <a:r>
              <a:rPr lang="en-US" sz="1200">
                <a:solidFill>
                  <a:srgbClr val="222222"/>
                </a:solidFill>
                <a:effectLst/>
                <a:ea typeface="Times New Roman" panose="02020603050405020304" pitchFamily="18" charset="0"/>
              </a:rPr>
              <a:t>ID Training Program Director, </a:t>
            </a:r>
          </a:p>
          <a:p>
            <a:pPr marR="0" lvl="0">
              <a:lnSpc>
                <a:spcPts val="1500"/>
              </a:lnSpc>
              <a:spcBef>
                <a:spcPts val="0"/>
              </a:spcBef>
              <a:spcAft>
                <a:spcPts val="0"/>
              </a:spcAft>
              <a:buSzPts val="1000"/>
              <a:tabLst>
                <a:tab pos="457200" algn="l"/>
              </a:tabLst>
            </a:pPr>
            <a:r>
              <a:rPr lang="en-US" sz="1200">
                <a:solidFill>
                  <a:srgbClr val="222222"/>
                </a:solidFill>
                <a:effectLst/>
                <a:ea typeface="Times New Roman" panose="02020603050405020304" pitchFamily="18" charset="0"/>
              </a:rPr>
              <a:t>Associate Professor of Medicine &amp; Orthopedic Surgery, Montefiore/Einstein</a:t>
            </a:r>
            <a:endParaRPr lang="en-US" sz="1200">
              <a:effectLst/>
              <a:ea typeface="Calibri" panose="020F0502020204030204" pitchFamily="34" charset="0"/>
            </a:endParaRPr>
          </a:p>
        </p:txBody>
      </p:sp>
      <p:sp>
        <p:nvSpPr>
          <p:cNvPr id="25" name="TextBox 24">
            <a:extLst>
              <a:ext uri="{FF2B5EF4-FFF2-40B4-BE49-F238E27FC236}">
                <a16:creationId xmlns:a16="http://schemas.microsoft.com/office/drawing/2014/main" id="{414A9A31-A74B-4CF2-9251-0E29B0EFADB0}"/>
              </a:ext>
            </a:extLst>
          </p:cNvPr>
          <p:cNvSpPr txBox="1"/>
          <p:nvPr/>
        </p:nvSpPr>
        <p:spPr>
          <a:xfrm>
            <a:off x="7223171" y="3718745"/>
            <a:ext cx="7020232" cy="1077218"/>
          </a:xfrm>
          <a:prstGeom prst="rect">
            <a:avLst/>
          </a:prstGeom>
          <a:noFill/>
        </p:spPr>
        <p:txBody>
          <a:bodyPr wrap="square">
            <a:spAutoFit/>
          </a:bodyPr>
          <a:lstStyle/>
          <a:p>
            <a:pPr marL="0" marR="0" lvl="0" indent="0" algn="l" defTabSz="912114" rtl="0" eaLnBrk="1" fontAlgn="base" latinLnBrk="0" hangingPunct="1">
              <a:lnSpc>
                <a:spcPts val="1600"/>
              </a:lnSpc>
              <a:spcBef>
                <a:spcPts val="0"/>
              </a:spcBef>
              <a:spcAft>
                <a:spcPts val="0"/>
              </a:spcAft>
              <a:buClrTx/>
              <a:buSzTx/>
              <a:buFontTx/>
              <a:buNone/>
              <a:tabLst/>
              <a:defRPr/>
            </a:pPr>
            <a:r>
              <a:rPr kumimoji="0" lang="en-US" sz="1400" b="1" i="1" u="none" strike="noStrike" kern="1200" cap="none" spc="0" normalizeH="0" baseline="0" noProof="0">
                <a:ln>
                  <a:noFill/>
                </a:ln>
                <a:solidFill>
                  <a:schemeClr val="accent1"/>
                </a:solidFill>
                <a:effectLst/>
                <a:uLnTx/>
                <a:uFillTx/>
                <a:ea typeface="Calibri" panose="020F0502020204030204" pitchFamily="34" charset="0"/>
                <a:cs typeface="Arial" panose="020B0604020202020204" pitchFamily="34" charset="0"/>
              </a:rPr>
              <a:t>Administration of Monoclonal Antibody-Real-World </a:t>
            </a:r>
          </a:p>
          <a:p>
            <a:pPr marL="0" marR="0" lvl="0" indent="0" algn="l" defTabSz="912114" rtl="0" eaLnBrk="1" fontAlgn="base" latinLnBrk="0" hangingPunct="1">
              <a:lnSpc>
                <a:spcPts val="1600"/>
              </a:lnSpc>
              <a:spcBef>
                <a:spcPts val="0"/>
              </a:spcBef>
              <a:spcAft>
                <a:spcPts val="0"/>
              </a:spcAft>
              <a:buClrTx/>
              <a:buSzTx/>
              <a:buFontTx/>
              <a:buNone/>
              <a:tabLst/>
              <a:defRPr/>
            </a:pPr>
            <a:r>
              <a:rPr kumimoji="0" lang="en-US" sz="1400" b="1" i="1" u="none" strike="noStrike" kern="1200" cap="none" spc="0" normalizeH="0" baseline="0" noProof="0">
                <a:ln>
                  <a:noFill/>
                </a:ln>
                <a:solidFill>
                  <a:schemeClr val="accent1"/>
                </a:solidFill>
                <a:effectLst/>
                <a:uLnTx/>
                <a:uFillTx/>
                <a:ea typeface="Calibri" panose="020F0502020204030204" pitchFamily="34" charset="0"/>
                <a:cs typeface="Arial" panose="020B0604020202020204" pitchFamily="34" charset="0"/>
              </a:rPr>
              <a:t>Implementation</a:t>
            </a:r>
          </a:p>
          <a:p>
            <a:pPr marL="0" marR="0" lvl="0" indent="0" algn="l" defTabSz="912114"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ea typeface="Calibri" panose="020F0502020204030204" pitchFamily="34" charset="0"/>
                <a:cs typeface="Arial" panose="020B0604020202020204" pitchFamily="34" charset="0"/>
              </a:rPr>
              <a:t>Anurag Malani, MD, FIDSA, FSHEA</a:t>
            </a:r>
          </a:p>
          <a:p>
            <a:pPr marL="0" marR="0" lvl="0" indent="0" algn="l" defTabSz="912114" rtl="0" eaLnBrk="1" fontAlgn="base" latinLnBrk="0" hangingPunct="1">
              <a:lnSpc>
                <a:spcPct val="100000"/>
              </a:lnSpc>
              <a:spcBef>
                <a:spcPts val="0"/>
              </a:spcBef>
              <a:spcAft>
                <a:spcPts val="0"/>
              </a:spcAft>
              <a:buClrTx/>
              <a:buSzTx/>
              <a:buFontTx/>
              <a:buNone/>
              <a:tabLst/>
              <a:defRPr/>
            </a:pPr>
            <a:r>
              <a:rPr lang="en-US" sz="1200">
                <a:solidFill>
                  <a:srgbClr val="222222"/>
                </a:solidFill>
                <a:ea typeface="Calibri" panose="020F0502020204030204" pitchFamily="34" charset="0"/>
                <a:cs typeface="Arial" panose="020B0604020202020204" pitchFamily="34" charset="0"/>
              </a:rPr>
              <a:t>Medical Director, Hospital Epidemiology, Special Pathogens and</a:t>
            </a:r>
          </a:p>
          <a:p>
            <a:pPr marL="0" marR="0" lvl="0" indent="0" algn="l" defTabSz="912114" rtl="0" eaLnBrk="1" fontAlgn="base"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222222"/>
                </a:solidFill>
                <a:effectLst/>
                <a:uLnTx/>
                <a:uFillTx/>
                <a:ea typeface="Calibri" panose="020F0502020204030204" pitchFamily="34" charset="0"/>
                <a:cs typeface="Arial" panose="020B0604020202020204" pitchFamily="34" charset="0"/>
              </a:rPr>
              <a:t>Antimicrobial Stewardship, St. Joseph Mercy Health System</a:t>
            </a:r>
          </a:p>
        </p:txBody>
      </p:sp>
      <p:sp>
        <p:nvSpPr>
          <p:cNvPr id="18" name="TextBox 17">
            <a:extLst>
              <a:ext uri="{FF2B5EF4-FFF2-40B4-BE49-F238E27FC236}">
                <a16:creationId xmlns:a16="http://schemas.microsoft.com/office/drawing/2014/main" id="{234D2840-6A77-44A0-A529-D0C3E0300357}"/>
              </a:ext>
            </a:extLst>
          </p:cNvPr>
          <p:cNvSpPr txBox="1"/>
          <p:nvPr/>
        </p:nvSpPr>
        <p:spPr>
          <a:xfrm>
            <a:off x="1044404" y="1681608"/>
            <a:ext cx="5099122" cy="861774"/>
          </a:xfrm>
          <a:prstGeom prst="rect">
            <a:avLst/>
          </a:prstGeom>
          <a:noFill/>
        </p:spPr>
        <p:txBody>
          <a:bodyPr wrap="square">
            <a:spAutoFit/>
          </a:bodyPr>
          <a:lstStyle/>
          <a:p>
            <a:pPr defTabSz="456057"/>
            <a:r>
              <a:rPr lang="en-US" sz="1400" b="1" i="1">
                <a:solidFill>
                  <a:schemeClr val="accent1"/>
                </a:solidFill>
                <a:cs typeface="Arial" panose="020B0604020202020204" pitchFamily="34" charset="0"/>
              </a:rPr>
              <a:t>Implementing Outpatient Treatment: Emory University</a:t>
            </a:r>
          </a:p>
          <a:p>
            <a:pPr defTabSz="456057"/>
            <a:r>
              <a:rPr lang="en-US" sz="1200" b="1" err="1">
                <a:solidFill>
                  <a:prstClr val="black"/>
                </a:solidFill>
                <a:cs typeface="Arial" panose="020B0604020202020204" pitchFamily="34" charset="0"/>
              </a:rPr>
              <a:t>Zanthia</a:t>
            </a:r>
            <a:r>
              <a:rPr lang="en-US" sz="1200" b="1">
                <a:solidFill>
                  <a:prstClr val="black"/>
                </a:solidFill>
                <a:cs typeface="Arial" panose="020B0604020202020204" pitchFamily="34" charset="0"/>
              </a:rPr>
              <a:t> Wiley, MD</a:t>
            </a:r>
          </a:p>
          <a:p>
            <a:pPr defTabSz="456057"/>
            <a:r>
              <a:rPr lang="en-US" sz="1200">
                <a:solidFill>
                  <a:prstClr val="black"/>
                </a:solidFill>
                <a:cs typeface="Arial" panose="020B0604020202020204" pitchFamily="34" charset="0"/>
              </a:rPr>
              <a:t>Director of Antimicrobial Stewardship, Emory University Hospital Midtown</a:t>
            </a:r>
          </a:p>
          <a:p>
            <a:pPr defTabSz="456057"/>
            <a:r>
              <a:rPr lang="en-US" sz="1200">
                <a:solidFill>
                  <a:prstClr val="black"/>
                </a:solidFill>
                <a:cs typeface="Arial" panose="020B0604020202020204" pitchFamily="34" charset="0"/>
              </a:rPr>
              <a:t>Associate Professor of Medicine, Division of Infectious Diseases</a:t>
            </a:r>
          </a:p>
        </p:txBody>
      </p:sp>
      <p:pic>
        <p:nvPicPr>
          <p:cNvPr id="19" name="Picture 18">
            <a:extLst>
              <a:ext uri="{FF2B5EF4-FFF2-40B4-BE49-F238E27FC236}">
                <a16:creationId xmlns:a16="http://schemas.microsoft.com/office/drawing/2014/main" id="{02E2DF86-09B6-4DD1-8863-4F1969A6BC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0" b="-1"/>
          <a:stretch/>
        </p:blipFill>
        <p:spPr>
          <a:xfrm>
            <a:off x="364822" y="1687202"/>
            <a:ext cx="669415" cy="914400"/>
          </a:xfrm>
          <a:prstGeom prst="rect">
            <a:avLst/>
          </a:prstGeom>
        </p:spPr>
      </p:pic>
      <p:sp>
        <p:nvSpPr>
          <p:cNvPr id="21" name="TextBox 20">
            <a:extLst>
              <a:ext uri="{FF2B5EF4-FFF2-40B4-BE49-F238E27FC236}">
                <a16:creationId xmlns:a16="http://schemas.microsoft.com/office/drawing/2014/main" id="{ACE865CF-6318-482E-BBB7-92E498FD3CC3}"/>
              </a:ext>
            </a:extLst>
          </p:cNvPr>
          <p:cNvSpPr txBox="1"/>
          <p:nvPr/>
        </p:nvSpPr>
        <p:spPr>
          <a:xfrm>
            <a:off x="1014047" y="5725105"/>
            <a:ext cx="5371463" cy="1085169"/>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buClrTx/>
              <a:buSzTx/>
              <a:buFontTx/>
              <a:buNone/>
              <a:tabLst/>
              <a:defRPr/>
            </a:pPr>
            <a:r>
              <a:rPr kumimoji="0" lang="en-US" sz="1400" b="1" i="1" u="none" strike="noStrike" kern="1200" cap="none" spc="0" normalizeH="0" baseline="0" noProof="0">
                <a:ln>
                  <a:noFill/>
                </a:ln>
                <a:solidFill>
                  <a:schemeClr val="accent1"/>
                </a:solidFill>
                <a:effectLst/>
                <a:uLnTx/>
                <a:uFillTx/>
                <a:ea typeface="Times New Roman" panose="02020603050405020304" pitchFamily="18" charset="0"/>
                <a:cs typeface="+mn-cs"/>
              </a:rPr>
              <a:t>Operationalizing </a:t>
            </a:r>
            <a:r>
              <a:rPr kumimoji="0" lang="en-US" sz="1400" b="1" i="1" u="none" strike="noStrike" kern="1200" cap="none" spc="0" normalizeH="0" baseline="0" noProof="0" err="1">
                <a:ln>
                  <a:noFill/>
                </a:ln>
                <a:solidFill>
                  <a:schemeClr val="accent1"/>
                </a:solidFill>
                <a:effectLst/>
                <a:uLnTx/>
                <a:uFillTx/>
                <a:ea typeface="Times New Roman" panose="02020603050405020304" pitchFamily="18" charset="0"/>
                <a:cs typeface="+mn-cs"/>
              </a:rPr>
              <a:t>PrEP</a:t>
            </a:r>
            <a:r>
              <a:rPr kumimoji="0" lang="en-US" sz="1400" b="1" i="1" u="none" strike="noStrike" kern="1200" cap="none" spc="0" normalizeH="0" baseline="0" noProof="0">
                <a:ln>
                  <a:noFill/>
                </a:ln>
                <a:solidFill>
                  <a:schemeClr val="accent1"/>
                </a:solidFill>
                <a:effectLst/>
                <a:uLnTx/>
                <a:uFillTx/>
                <a:ea typeface="Times New Roman" panose="02020603050405020304" pitchFamily="18" charset="0"/>
                <a:cs typeface="+mn-cs"/>
              </a:rPr>
              <a:t> for Oncology Patients: </a:t>
            </a:r>
          </a:p>
          <a:p>
            <a:pPr marL="0" marR="0" lvl="0" indent="0" algn="l" defTabSz="914400" rtl="0" eaLnBrk="1" fontAlgn="auto" latinLnBrk="0" hangingPunct="1">
              <a:lnSpc>
                <a:spcPts val="1500"/>
              </a:lnSpc>
              <a:spcBef>
                <a:spcPts val="0"/>
              </a:spcBef>
              <a:spcAft>
                <a:spcPts val="300"/>
              </a:spcAft>
              <a:buClrTx/>
              <a:buSzTx/>
              <a:buFontTx/>
              <a:buNone/>
              <a:tabLst/>
              <a:defRPr/>
            </a:pPr>
            <a:r>
              <a:rPr kumimoji="0" lang="en-US" sz="1400" b="1" i="1" u="none" strike="noStrike" kern="1200" cap="none" spc="0" normalizeH="0" baseline="0" noProof="0">
                <a:ln>
                  <a:noFill/>
                </a:ln>
                <a:solidFill>
                  <a:schemeClr val="accent1"/>
                </a:solidFill>
                <a:effectLst/>
                <a:uLnTx/>
                <a:uFillTx/>
                <a:ea typeface="Times New Roman" panose="02020603050405020304" pitchFamily="18" charset="0"/>
                <a:cs typeface="+mn-cs"/>
              </a:rPr>
              <a:t>Montefiore Medical Center</a:t>
            </a:r>
            <a:endParaRPr kumimoji="0" lang="en-US" sz="1400" b="0" i="0" u="none" strike="noStrike" kern="1200" cap="none" spc="0" normalizeH="0" baseline="0" noProof="0">
              <a:ln>
                <a:noFill/>
              </a:ln>
              <a:solidFill>
                <a:schemeClr val="accent1"/>
              </a:solidFill>
              <a:effectLst/>
              <a:uLnTx/>
              <a:uFillTx/>
              <a:ea typeface="Calibri" panose="020F0502020204030204" pitchFamily="34" charset="0"/>
              <a:cs typeface="+mn-cs"/>
            </a:endParaRPr>
          </a:p>
          <a:p>
            <a:pPr marL="0" marR="0" lvl="0" indent="0" algn="l" defTabSz="914400" rtl="0" eaLnBrk="1" fontAlgn="auto" latinLnBrk="0" hangingPunct="1">
              <a:lnSpc>
                <a:spcPts val="1500"/>
              </a:lnSpc>
              <a:spcBef>
                <a:spcPts val="0"/>
              </a:spcBef>
              <a:buClrTx/>
              <a:buSzPts val="1000"/>
              <a:buFontTx/>
              <a:buNone/>
              <a:tabLst>
                <a:tab pos="457200" algn="l"/>
              </a:tabLst>
              <a:defRPr/>
            </a:pPr>
            <a:r>
              <a:rPr kumimoji="0" lang="en-US" sz="1200" b="1" i="0" u="none" strike="noStrike" kern="1200" cap="none" spc="0" normalizeH="0" baseline="0" noProof="0">
                <a:ln>
                  <a:noFill/>
                </a:ln>
                <a:effectLst/>
                <a:uLnTx/>
                <a:uFillTx/>
                <a:ea typeface="Times New Roman" panose="02020603050405020304" pitchFamily="18" charset="0"/>
                <a:cs typeface="+mn-cs"/>
              </a:rPr>
              <a:t>Amit Verma, MD, FSHEA, FIDSA</a:t>
            </a:r>
            <a:b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br>
            <a: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t>Professor, Department of Medicine (Oncology), Professor, Department of Developmental &amp; Molecular Biology, Montefiore/Einstein</a:t>
            </a:r>
            <a:endParaRPr lang="en-US" sz="1200"/>
          </a:p>
        </p:txBody>
      </p:sp>
      <p:pic>
        <p:nvPicPr>
          <p:cNvPr id="9" name="Picture 8">
            <a:extLst>
              <a:ext uri="{FF2B5EF4-FFF2-40B4-BE49-F238E27FC236}">
                <a16:creationId xmlns:a16="http://schemas.microsoft.com/office/drawing/2014/main" id="{C6A9A5F2-B024-41AD-A02E-15E6D310E8D8}"/>
              </a:ext>
            </a:extLst>
          </p:cNvPr>
          <p:cNvPicPr>
            <a:picLocks noChangeAspect="1"/>
          </p:cNvPicPr>
          <p:nvPr/>
        </p:nvPicPr>
        <p:blipFill>
          <a:blip r:embed="rId4"/>
          <a:stretch>
            <a:fillRect/>
          </a:stretch>
        </p:blipFill>
        <p:spPr>
          <a:xfrm>
            <a:off x="344635" y="3820127"/>
            <a:ext cx="669414" cy="914400"/>
          </a:xfrm>
          <a:prstGeom prst="rect">
            <a:avLst/>
          </a:prstGeom>
        </p:spPr>
      </p:pic>
      <p:pic>
        <p:nvPicPr>
          <p:cNvPr id="12" name="Picture 11">
            <a:extLst>
              <a:ext uri="{FF2B5EF4-FFF2-40B4-BE49-F238E27FC236}">
                <a16:creationId xmlns:a16="http://schemas.microsoft.com/office/drawing/2014/main" id="{61378C22-B683-4D2B-BE56-85988361BF3B}"/>
              </a:ext>
            </a:extLst>
          </p:cNvPr>
          <p:cNvPicPr>
            <a:picLocks noChangeAspect="1"/>
          </p:cNvPicPr>
          <p:nvPr/>
        </p:nvPicPr>
        <p:blipFill>
          <a:blip r:embed="rId5"/>
          <a:stretch>
            <a:fillRect/>
          </a:stretch>
        </p:blipFill>
        <p:spPr>
          <a:xfrm>
            <a:off x="6528844" y="3814521"/>
            <a:ext cx="667512" cy="910737"/>
          </a:xfrm>
          <a:prstGeom prst="rect">
            <a:avLst/>
          </a:prstGeom>
        </p:spPr>
      </p:pic>
      <p:pic>
        <p:nvPicPr>
          <p:cNvPr id="13" name="Picture 12">
            <a:extLst>
              <a:ext uri="{FF2B5EF4-FFF2-40B4-BE49-F238E27FC236}">
                <a16:creationId xmlns:a16="http://schemas.microsoft.com/office/drawing/2014/main" id="{09DA92F5-A541-4EFE-B1A4-239CC9956D0F}"/>
              </a:ext>
            </a:extLst>
          </p:cNvPr>
          <p:cNvPicPr>
            <a:picLocks noChangeAspect="1"/>
          </p:cNvPicPr>
          <p:nvPr/>
        </p:nvPicPr>
        <p:blipFill>
          <a:blip r:embed="rId6"/>
          <a:stretch>
            <a:fillRect/>
          </a:stretch>
        </p:blipFill>
        <p:spPr>
          <a:xfrm>
            <a:off x="6521994" y="2782510"/>
            <a:ext cx="667512" cy="914401"/>
          </a:xfrm>
          <a:prstGeom prst="rect">
            <a:avLst/>
          </a:prstGeom>
        </p:spPr>
      </p:pic>
      <p:pic>
        <p:nvPicPr>
          <p:cNvPr id="14" name="Picture 13">
            <a:extLst>
              <a:ext uri="{FF2B5EF4-FFF2-40B4-BE49-F238E27FC236}">
                <a16:creationId xmlns:a16="http://schemas.microsoft.com/office/drawing/2014/main" id="{A1031C57-BA76-4FCE-90ED-3BA84121474C}"/>
              </a:ext>
            </a:extLst>
          </p:cNvPr>
          <p:cNvPicPr>
            <a:picLocks noChangeAspect="1"/>
          </p:cNvPicPr>
          <p:nvPr/>
        </p:nvPicPr>
        <p:blipFill rotWithShape="1">
          <a:blip r:embed="rId7"/>
          <a:srcRect l="10100" t="3965" r="12033" b="-3965"/>
          <a:stretch/>
        </p:blipFill>
        <p:spPr>
          <a:xfrm>
            <a:off x="346534" y="4788094"/>
            <a:ext cx="667513" cy="914400"/>
          </a:xfrm>
          <a:prstGeom prst="rect">
            <a:avLst/>
          </a:prstGeom>
        </p:spPr>
      </p:pic>
      <p:pic>
        <p:nvPicPr>
          <p:cNvPr id="15" name="Picture 14">
            <a:extLst>
              <a:ext uri="{FF2B5EF4-FFF2-40B4-BE49-F238E27FC236}">
                <a16:creationId xmlns:a16="http://schemas.microsoft.com/office/drawing/2014/main" id="{EA834252-CAEB-40F9-AAF4-AD34EC3378F3}"/>
              </a:ext>
            </a:extLst>
          </p:cNvPr>
          <p:cNvPicPr>
            <a:picLocks noChangeAspect="1"/>
          </p:cNvPicPr>
          <p:nvPr/>
        </p:nvPicPr>
        <p:blipFill rotWithShape="1">
          <a:blip r:embed="rId8"/>
          <a:srcRect t="7290" b="1915"/>
          <a:stretch/>
        </p:blipFill>
        <p:spPr>
          <a:xfrm>
            <a:off x="6528844" y="4890626"/>
            <a:ext cx="667512" cy="910737"/>
          </a:xfrm>
          <a:prstGeom prst="rect">
            <a:avLst/>
          </a:prstGeom>
        </p:spPr>
      </p:pic>
      <p:pic>
        <p:nvPicPr>
          <p:cNvPr id="17" name="Picture 16">
            <a:extLst>
              <a:ext uri="{FF2B5EF4-FFF2-40B4-BE49-F238E27FC236}">
                <a16:creationId xmlns:a16="http://schemas.microsoft.com/office/drawing/2014/main" id="{C4518683-33A2-45FB-83A9-37CF26DC4AAC}"/>
              </a:ext>
            </a:extLst>
          </p:cNvPr>
          <p:cNvPicPr>
            <a:picLocks noChangeAspect="1"/>
          </p:cNvPicPr>
          <p:nvPr/>
        </p:nvPicPr>
        <p:blipFill rotWithShape="1">
          <a:blip r:embed="rId9"/>
          <a:srcRect l="4433" r="272"/>
          <a:stretch/>
        </p:blipFill>
        <p:spPr>
          <a:xfrm>
            <a:off x="355680" y="2744348"/>
            <a:ext cx="667513" cy="914400"/>
          </a:xfrm>
          <a:prstGeom prst="rect">
            <a:avLst/>
          </a:prstGeom>
        </p:spPr>
      </p:pic>
      <p:pic>
        <p:nvPicPr>
          <p:cNvPr id="20" name="Picture 19">
            <a:extLst>
              <a:ext uri="{FF2B5EF4-FFF2-40B4-BE49-F238E27FC236}">
                <a16:creationId xmlns:a16="http://schemas.microsoft.com/office/drawing/2014/main" id="{A3540B8D-7BD2-49A1-9BE2-F258AF786059}"/>
              </a:ext>
            </a:extLst>
          </p:cNvPr>
          <p:cNvPicPr>
            <a:picLocks noChangeAspect="1"/>
          </p:cNvPicPr>
          <p:nvPr/>
        </p:nvPicPr>
        <p:blipFill rotWithShape="1">
          <a:blip r:embed="rId10"/>
          <a:srcRect l="2038" r="2"/>
          <a:stretch/>
        </p:blipFill>
        <p:spPr>
          <a:xfrm>
            <a:off x="348398" y="5822958"/>
            <a:ext cx="653894" cy="914400"/>
          </a:xfrm>
          <a:prstGeom prst="rect">
            <a:avLst/>
          </a:prstGeom>
        </p:spPr>
      </p:pic>
      <p:pic>
        <p:nvPicPr>
          <p:cNvPr id="22" name="Picture 21">
            <a:extLst>
              <a:ext uri="{FF2B5EF4-FFF2-40B4-BE49-F238E27FC236}">
                <a16:creationId xmlns:a16="http://schemas.microsoft.com/office/drawing/2014/main" id="{28583751-D7A0-4EDB-895C-F29563D475D8}"/>
              </a:ext>
            </a:extLst>
          </p:cNvPr>
          <p:cNvPicPr>
            <a:picLocks noChangeAspect="1"/>
          </p:cNvPicPr>
          <p:nvPr/>
        </p:nvPicPr>
        <p:blipFill rotWithShape="1">
          <a:blip r:embed="rId11"/>
          <a:srcRect l="2739" r="1"/>
          <a:stretch/>
        </p:blipFill>
        <p:spPr>
          <a:xfrm>
            <a:off x="6521994" y="1810755"/>
            <a:ext cx="667512" cy="914400"/>
          </a:xfrm>
          <a:prstGeom prst="rect">
            <a:avLst/>
          </a:prstGeom>
        </p:spPr>
      </p:pic>
      <p:pic>
        <p:nvPicPr>
          <p:cNvPr id="24" name="Picture 23">
            <a:extLst>
              <a:ext uri="{FF2B5EF4-FFF2-40B4-BE49-F238E27FC236}">
                <a16:creationId xmlns:a16="http://schemas.microsoft.com/office/drawing/2014/main" id="{E435CE46-CD9A-4CC4-8F3A-ECA484399BC2}"/>
              </a:ext>
            </a:extLst>
          </p:cNvPr>
          <p:cNvPicPr>
            <a:picLocks noChangeAspect="1"/>
          </p:cNvPicPr>
          <p:nvPr/>
        </p:nvPicPr>
        <p:blipFill rotWithShape="1">
          <a:blip r:embed="rId12"/>
          <a:srcRect l="13363" t="468" r="13636" b="-468"/>
          <a:stretch/>
        </p:blipFill>
        <p:spPr>
          <a:xfrm>
            <a:off x="6538926" y="5850844"/>
            <a:ext cx="667512" cy="914400"/>
          </a:xfrm>
          <a:prstGeom prst="rect">
            <a:avLst/>
          </a:prstGeom>
        </p:spPr>
      </p:pic>
      <p:pic>
        <p:nvPicPr>
          <p:cNvPr id="26" name="Picture 25">
            <a:extLst>
              <a:ext uri="{FF2B5EF4-FFF2-40B4-BE49-F238E27FC236}">
                <a16:creationId xmlns:a16="http://schemas.microsoft.com/office/drawing/2014/main" id="{B8A3A734-7E8E-4BC5-8799-1FFDD415E7C8}"/>
              </a:ext>
            </a:extLst>
          </p:cNvPr>
          <p:cNvPicPr>
            <a:picLocks noChangeAspect="1"/>
          </p:cNvPicPr>
          <p:nvPr/>
        </p:nvPicPr>
        <p:blipFill>
          <a:blip r:embed="rId13"/>
          <a:stretch>
            <a:fillRect/>
          </a:stretch>
        </p:blipFill>
        <p:spPr>
          <a:xfrm>
            <a:off x="4340323" y="197516"/>
            <a:ext cx="664522" cy="914479"/>
          </a:xfrm>
          <a:prstGeom prst="rect">
            <a:avLst/>
          </a:prstGeom>
        </p:spPr>
      </p:pic>
      <p:sp>
        <p:nvSpPr>
          <p:cNvPr id="38" name="TextBox 37">
            <a:extLst>
              <a:ext uri="{FF2B5EF4-FFF2-40B4-BE49-F238E27FC236}">
                <a16:creationId xmlns:a16="http://schemas.microsoft.com/office/drawing/2014/main" id="{FB6AC424-F19C-4988-8F47-64823380DC0E}"/>
              </a:ext>
            </a:extLst>
          </p:cNvPr>
          <p:cNvSpPr txBox="1"/>
          <p:nvPr/>
        </p:nvSpPr>
        <p:spPr>
          <a:xfrm>
            <a:off x="1026116" y="4778950"/>
            <a:ext cx="4596851" cy="646331"/>
          </a:xfrm>
          <a:prstGeom prst="rect">
            <a:avLst/>
          </a:prstGeom>
          <a:noFill/>
        </p:spPr>
        <p:txBody>
          <a:bodyPr wrap="square">
            <a:spAutoFit/>
          </a:bodyPr>
          <a:lstStyle/>
          <a:p>
            <a:r>
              <a:rPr lang="en-US" sz="1200" b="1">
                <a:solidFill>
                  <a:srgbClr val="222222"/>
                </a:solidFill>
                <a:effectLst/>
                <a:ea typeface="Times New Roman" panose="02020603050405020304" pitchFamily="18" charset="0"/>
              </a:rPr>
              <a:t>Edgar T. Overton, MD </a:t>
            </a:r>
            <a:br>
              <a:rPr lang="en-US" sz="1200">
                <a:solidFill>
                  <a:srgbClr val="222222"/>
                </a:solidFill>
                <a:effectLst/>
                <a:ea typeface="Times New Roman" panose="02020603050405020304" pitchFamily="18" charset="0"/>
              </a:rPr>
            </a:br>
            <a:r>
              <a:rPr lang="en-US" sz="1200">
                <a:solidFill>
                  <a:srgbClr val="222222"/>
                </a:solidFill>
                <a:effectLst/>
                <a:ea typeface="Times New Roman" panose="02020603050405020304" pitchFamily="18" charset="0"/>
              </a:rPr>
              <a:t>Professor, Department of Medicine, Division of Infectious Diseases </a:t>
            </a:r>
            <a:br>
              <a:rPr lang="en-US" sz="1200">
                <a:solidFill>
                  <a:srgbClr val="222222"/>
                </a:solidFill>
                <a:effectLst/>
                <a:ea typeface="Times New Roman" panose="02020603050405020304" pitchFamily="18" charset="0"/>
              </a:rPr>
            </a:br>
            <a:r>
              <a:rPr lang="en-US" sz="1200">
                <a:solidFill>
                  <a:srgbClr val="222222"/>
                </a:solidFill>
                <a:effectLst/>
                <a:ea typeface="Times New Roman" panose="02020603050405020304" pitchFamily="18" charset="0"/>
              </a:rPr>
              <a:t>University of Alabama </a:t>
            </a:r>
            <a:endParaRPr lang="en-US" sz="1200"/>
          </a:p>
        </p:txBody>
      </p:sp>
      <p:sp>
        <p:nvSpPr>
          <p:cNvPr id="39" name="TextBox 38">
            <a:extLst>
              <a:ext uri="{FF2B5EF4-FFF2-40B4-BE49-F238E27FC236}">
                <a16:creationId xmlns:a16="http://schemas.microsoft.com/office/drawing/2014/main" id="{3578AF8F-0FC9-4A70-A839-7BE76040C46C}"/>
              </a:ext>
            </a:extLst>
          </p:cNvPr>
          <p:cNvSpPr txBox="1"/>
          <p:nvPr/>
        </p:nvSpPr>
        <p:spPr>
          <a:xfrm>
            <a:off x="5086975" y="458836"/>
            <a:ext cx="4849341" cy="646331"/>
          </a:xfrm>
          <a:prstGeom prst="rect">
            <a:avLst/>
          </a:prstGeom>
          <a:noFill/>
        </p:spPr>
        <p:txBody>
          <a:bodyPr wrap="square">
            <a:spAutoFit/>
          </a:bodyPr>
          <a:lstStyle/>
          <a:p>
            <a:pPr lvl="0">
              <a:buSzPts val="1000"/>
            </a:pPr>
            <a:r>
              <a:rPr lang="en-US" sz="1200" b="1">
                <a:cs typeface="Arial" panose="020B0604020202020204" pitchFamily="34" charset="0"/>
              </a:rPr>
              <a:t>Paul McClung, MD</a:t>
            </a:r>
          </a:p>
          <a:p>
            <a:pPr lvl="0">
              <a:buSzPts val="1000"/>
            </a:pPr>
            <a:r>
              <a:rPr lang="en-US" sz="1200">
                <a:cs typeface="Arial" panose="020B0604020202020204" pitchFamily="34" charset="0"/>
              </a:rPr>
              <a:t>Chief Medical Officer, CDC COVID-19 Response</a:t>
            </a:r>
          </a:p>
          <a:p>
            <a:pPr lvl="0">
              <a:buSzPts val="1000"/>
            </a:pPr>
            <a:r>
              <a:rPr lang="en-US" sz="1200">
                <a:cs typeface="Arial" panose="020B0604020202020204" pitchFamily="34" charset="0"/>
              </a:rPr>
              <a:t>U.S. Centers for Disease Control and Prevention</a:t>
            </a:r>
            <a:endParaRPr lang="en-US" sz="1200">
              <a:ea typeface="Lato" panose="020F0502020204030203" pitchFamily="34" charset="0"/>
              <a:cs typeface="Arial" panose="020B0604020202020204" pitchFamily="34" charset="0"/>
            </a:endParaRPr>
          </a:p>
        </p:txBody>
      </p:sp>
      <p:sp>
        <p:nvSpPr>
          <p:cNvPr id="41" name="TextBox 40">
            <a:extLst>
              <a:ext uri="{FF2B5EF4-FFF2-40B4-BE49-F238E27FC236}">
                <a16:creationId xmlns:a16="http://schemas.microsoft.com/office/drawing/2014/main" id="{92D0A9A1-B912-40CF-AA5F-5C74D14D7655}"/>
              </a:ext>
            </a:extLst>
          </p:cNvPr>
          <p:cNvSpPr txBox="1"/>
          <p:nvPr/>
        </p:nvSpPr>
        <p:spPr>
          <a:xfrm>
            <a:off x="7223171" y="2823104"/>
            <a:ext cx="7241458" cy="660758"/>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Pts val="1000"/>
              <a:buFontTx/>
              <a:buNone/>
              <a:tabLst>
                <a:tab pos="457200" algn="l"/>
              </a:tabLst>
              <a:defRPr/>
            </a:pPr>
            <a:r>
              <a:rPr kumimoji="0" lang="en-US" sz="1200" b="1" i="0" u="none" strike="noStrike" kern="1200" cap="none" spc="0" normalizeH="0" baseline="0" noProof="0">
                <a:ln>
                  <a:noFill/>
                </a:ln>
                <a:solidFill>
                  <a:srgbClr val="222222"/>
                </a:solidFill>
                <a:effectLst/>
                <a:uLnTx/>
                <a:uFillTx/>
                <a:ea typeface="Times New Roman" panose="02020603050405020304" pitchFamily="18" charset="0"/>
                <a:cs typeface="+mn-cs"/>
              </a:rPr>
              <a:t>Margaret “Peggy” </a:t>
            </a:r>
            <a:r>
              <a:rPr kumimoji="0" lang="en-US" sz="1200" b="1" i="0" u="none" strike="noStrike" kern="1200" cap="none" spc="0" normalizeH="0" baseline="0" noProof="0" err="1">
                <a:ln>
                  <a:noFill/>
                </a:ln>
                <a:solidFill>
                  <a:srgbClr val="222222"/>
                </a:solidFill>
                <a:effectLst/>
                <a:uLnTx/>
                <a:uFillTx/>
                <a:ea typeface="Times New Roman" panose="02020603050405020304" pitchFamily="18" charset="0"/>
                <a:cs typeface="+mn-cs"/>
              </a:rPr>
              <a:t>McCort</a:t>
            </a:r>
            <a:r>
              <a:rPr kumimoji="0" lang="en-US" sz="1200" b="1" i="0" u="none" strike="noStrike" kern="1200" cap="none" spc="0" normalizeH="0" baseline="0" noProof="0">
                <a:ln>
                  <a:noFill/>
                </a:ln>
                <a:solidFill>
                  <a:srgbClr val="222222"/>
                </a:solidFill>
                <a:effectLst/>
                <a:uLnTx/>
                <a:uFillTx/>
                <a:ea typeface="Times New Roman" panose="02020603050405020304" pitchFamily="18" charset="0"/>
                <a:cs typeface="+mn-cs"/>
              </a:rPr>
              <a:t>, MD</a:t>
            </a:r>
            <a:b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br>
            <a: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t>Assistant Professor, Department of Medicine (Infectious Diseases)</a:t>
            </a:r>
            <a:b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br>
            <a: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t>Montefiore/Einstein</a:t>
            </a:r>
            <a:endParaRPr kumimoji="0" lang="en-US" sz="12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sp>
        <p:nvSpPr>
          <p:cNvPr id="43" name="TextBox 42">
            <a:extLst>
              <a:ext uri="{FF2B5EF4-FFF2-40B4-BE49-F238E27FC236}">
                <a16:creationId xmlns:a16="http://schemas.microsoft.com/office/drawing/2014/main" id="{1F26FFDB-A502-44EA-9DF0-3588510329B2}"/>
              </a:ext>
            </a:extLst>
          </p:cNvPr>
          <p:cNvSpPr txBox="1"/>
          <p:nvPr/>
        </p:nvSpPr>
        <p:spPr>
          <a:xfrm>
            <a:off x="7223171" y="5843571"/>
            <a:ext cx="7329948" cy="660758"/>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Pts val="1000"/>
              <a:buFontTx/>
              <a:buNone/>
              <a:tabLst>
                <a:tab pos="457200" algn="l"/>
              </a:tabLst>
              <a:defRPr/>
            </a:pPr>
            <a:r>
              <a:rPr kumimoji="0" lang="en-US" sz="1200" b="1" i="0" u="none" strike="noStrike" kern="1200" cap="none" spc="0" normalizeH="0" baseline="0" noProof="0">
                <a:ln>
                  <a:noFill/>
                </a:ln>
                <a:solidFill>
                  <a:srgbClr val="222222"/>
                </a:solidFill>
                <a:effectLst/>
                <a:uLnTx/>
                <a:uFillTx/>
                <a:ea typeface="Times New Roman" panose="02020603050405020304" pitchFamily="18" charset="0"/>
                <a:cs typeface="+mn-cs"/>
              </a:rPr>
              <a:t>Jessica L. Coleman, DO, CMD</a:t>
            </a:r>
            <a:b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br>
            <a: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t>Co-CMO and Regional Medical Officer</a:t>
            </a:r>
            <a:b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br>
            <a:r>
              <a:rPr kumimoji="0" lang="en-US" sz="1200" b="0" i="0" u="none" strike="noStrike" kern="1200" cap="none" spc="0" normalizeH="0" baseline="0" noProof="0">
                <a:ln>
                  <a:noFill/>
                </a:ln>
                <a:solidFill>
                  <a:srgbClr val="222222"/>
                </a:solidFill>
                <a:effectLst/>
                <a:uLnTx/>
                <a:uFillTx/>
                <a:ea typeface="Times New Roman" panose="02020603050405020304" pitchFamily="18" charset="0"/>
                <a:cs typeface="+mn-cs"/>
              </a:rPr>
              <a:t>Regional Rapid Response Assistance Program</a:t>
            </a:r>
            <a:endParaRPr kumimoji="0" lang="en-US" sz="12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cxnSp>
        <p:nvCxnSpPr>
          <p:cNvPr id="30" name="Straight Connector 29">
            <a:extLst>
              <a:ext uri="{FF2B5EF4-FFF2-40B4-BE49-F238E27FC236}">
                <a16:creationId xmlns:a16="http://schemas.microsoft.com/office/drawing/2014/main" id="{16215983-72A7-4865-B627-D7CA581922B4}"/>
              </a:ext>
            </a:extLst>
          </p:cNvPr>
          <p:cNvCxnSpPr>
            <a:cxnSpLocks/>
          </p:cNvCxnSpPr>
          <p:nvPr/>
        </p:nvCxnSpPr>
        <p:spPr>
          <a:xfrm>
            <a:off x="1578074" y="2615327"/>
            <a:ext cx="3158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B17CB9-B84C-4A44-B959-7852F1E4FD51}"/>
              </a:ext>
            </a:extLst>
          </p:cNvPr>
          <p:cNvCxnSpPr>
            <a:cxnSpLocks/>
          </p:cNvCxnSpPr>
          <p:nvPr/>
        </p:nvCxnSpPr>
        <p:spPr>
          <a:xfrm>
            <a:off x="1578074" y="3724577"/>
            <a:ext cx="3158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D4D535-5F70-439A-8147-989756F1A350}"/>
              </a:ext>
            </a:extLst>
          </p:cNvPr>
          <p:cNvCxnSpPr>
            <a:cxnSpLocks/>
          </p:cNvCxnSpPr>
          <p:nvPr/>
        </p:nvCxnSpPr>
        <p:spPr>
          <a:xfrm>
            <a:off x="1514066" y="5675062"/>
            <a:ext cx="3158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4A1EF2-8E1E-41EA-BF72-D7BF6D83E112}"/>
              </a:ext>
            </a:extLst>
          </p:cNvPr>
          <p:cNvCxnSpPr>
            <a:cxnSpLocks/>
          </p:cNvCxnSpPr>
          <p:nvPr/>
        </p:nvCxnSpPr>
        <p:spPr>
          <a:xfrm>
            <a:off x="7685382" y="3578056"/>
            <a:ext cx="3158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5A9731-EBD0-45C2-AABC-217C77CFF263}"/>
              </a:ext>
            </a:extLst>
          </p:cNvPr>
          <p:cNvCxnSpPr>
            <a:cxnSpLocks/>
          </p:cNvCxnSpPr>
          <p:nvPr/>
        </p:nvCxnSpPr>
        <p:spPr>
          <a:xfrm>
            <a:off x="7811178" y="4795173"/>
            <a:ext cx="315851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1F72638-DE05-4499-AECF-15CE7575614A}"/>
              </a:ext>
            </a:extLst>
          </p:cNvPr>
          <p:cNvSpPr txBox="1"/>
          <p:nvPr/>
        </p:nvSpPr>
        <p:spPr>
          <a:xfrm>
            <a:off x="151125" y="79610"/>
            <a:ext cx="11686219" cy="400110"/>
          </a:xfrm>
          <a:prstGeom prst="rect">
            <a:avLst/>
          </a:prstGeom>
          <a:noFill/>
        </p:spPr>
        <p:txBody>
          <a:bodyPr wrap="square" rtlCol="0">
            <a:spAutoFit/>
          </a:bodyPr>
          <a:lstStyle/>
          <a:p>
            <a:pPr algn="ctr"/>
            <a:r>
              <a:rPr lang="en-US" sz="2000" b="1">
                <a:solidFill>
                  <a:srgbClr val="002060"/>
                </a:solidFill>
              </a:rPr>
              <a:t>Omicron Update</a:t>
            </a:r>
          </a:p>
        </p:txBody>
      </p:sp>
      <p:sp>
        <p:nvSpPr>
          <p:cNvPr id="36" name="TextBox 35">
            <a:extLst>
              <a:ext uri="{FF2B5EF4-FFF2-40B4-BE49-F238E27FC236}">
                <a16:creationId xmlns:a16="http://schemas.microsoft.com/office/drawing/2014/main" id="{3CED3B19-8614-4831-9F0D-0AD43208D3CE}"/>
              </a:ext>
            </a:extLst>
          </p:cNvPr>
          <p:cNvSpPr txBox="1"/>
          <p:nvPr/>
        </p:nvSpPr>
        <p:spPr>
          <a:xfrm>
            <a:off x="481273" y="1287238"/>
            <a:ext cx="11607282" cy="400110"/>
          </a:xfrm>
          <a:prstGeom prst="rect">
            <a:avLst/>
          </a:prstGeom>
          <a:noFill/>
        </p:spPr>
        <p:txBody>
          <a:bodyPr wrap="square" rtlCol="0">
            <a:spAutoFit/>
          </a:bodyPr>
          <a:lstStyle/>
          <a:p>
            <a:pPr marR="0" lvl="0" algn="ctr">
              <a:spcBef>
                <a:spcPts val="0"/>
              </a:spcBef>
              <a:spcAft>
                <a:spcPts val="1200"/>
              </a:spcAft>
              <a:tabLst>
                <a:tab pos="457200" algn="l"/>
              </a:tabLst>
            </a:pPr>
            <a:r>
              <a:rPr lang="en-US" sz="2000" b="1">
                <a:solidFill>
                  <a:srgbClr val="002060"/>
                </a:solidFill>
                <a:effectLst/>
                <a:latin typeface="Calibri" panose="020F0502020204030204" pitchFamily="34" charset="0"/>
                <a:ea typeface="Times New Roman" panose="02020603050405020304" pitchFamily="18" charset="0"/>
              </a:rPr>
              <a:t>Operationalizing Outpatient COVID-19 Therapeutics: Lessons from the Field</a:t>
            </a:r>
          </a:p>
        </p:txBody>
      </p:sp>
    </p:spTree>
    <p:extLst>
      <p:ext uri="{BB962C8B-B14F-4D97-AF65-F5344CB8AC3E}">
        <p14:creationId xmlns:p14="http://schemas.microsoft.com/office/powerpoint/2010/main" val="844822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4" name="Title 1"/>
          <p:cNvSpPr txBox="1">
            <a:spLocks/>
          </p:cNvSpPr>
          <p:nvPr/>
        </p:nvSpPr>
        <p:spPr>
          <a:xfrm>
            <a:off x="894135" y="506532"/>
            <a:ext cx="10489585" cy="132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a:solidFill>
                  <a:prstClr val="black"/>
                </a:solidFill>
                <a:latin typeface="Calibri Light" panose="020F0302020204030204"/>
              </a:rPr>
              <a:t>		</a:t>
            </a:r>
            <a:r>
              <a:rPr lang="en-US" sz="4389" b="1">
                <a:solidFill>
                  <a:srgbClr val="002060"/>
                </a:solidFill>
                <a:latin typeface="Calibri" panose="020F0502020204030204"/>
              </a:rPr>
              <a:t>Prioritization and Lottery Timeline</a:t>
            </a:r>
          </a:p>
        </p:txBody>
      </p:sp>
      <p:sp>
        <p:nvSpPr>
          <p:cNvPr id="5" name="Content Placeholder 2"/>
          <p:cNvSpPr txBox="1">
            <a:spLocks/>
          </p:cNvSpPr>
          <p:nvPr/>
        </p:nvSpPr>
        <p:spPr>
          <a:xfrm>
            <a:off x="432066" y="1604725"/>
            <a:ext cx="11413724" cy="41806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spcBef>
                <a:spcPts val="998"/>
              </a:spcBef>
              <a:buNone/>
            </a:pPr>
            <a:r>
              <a:rPr lang="en-US" sz="2793">
                <a:solidFill>
                  <a:prstClr val="black"/>
                </a:solidFill>
                <a:latin typeface="Calibri" panose="020F0502020204030204"/>
              </a:rPr>
              <a:t>12/22/21: Initial meeting of EVUSHELD Subject Matter Expert (SME)group</a:t>
            </a:r>
          </a:p>
          <a:p>
            <a:pPr marL="456057" lvl="1" indent="0" defTabSz="912114">
              <a:spcBef>
                <a:spcPts val="499"/>
              </a:spcBef>
              <a:buNone/>
            </a:pPr>
            <a:r>
              <a:rPr lang="en-US" sz="2394">
                <a:solidFill>
                  <a:prstClr val="black"/>
                </a:solidFill>
                <a:latin typeface="Calibri" panose="020F0502020204030204"/>
              </a:rPr>
              <a:t>12/23/21: NIH guidance for Prioritization of Outpatient Therapies</a:t>
            </a:r>
          </a:p>
          <a:p>
            <a:pPr marL="0" indent="0" defTabSz="912114">
              <a:spcBef>
                <a:spcPts val="998"/>
              </a:spcBef>
              <a:buNone/>
            </a:pPr>
            <a:r>
              <a:rPr lang="en-US" sz="2793">
                <a:solidFill>
                  <a:prstClr val="black"/>
                </a:solidFill>
                <a:latin typeface="Calibri" panose="020F0502020204030204"/>
              </a:rPr>
              <a:t>1/3/22: Presentation of EVUSHELD to Formulary Stewardship Committee</a:t>
            </a:r>
          </a:p>
          <a:p>
            <a:pPr marL="456057" lvl="1" indent="0" defTabSz="912114">
              <a:spcBef>
                <a:spcPts val="499"/>
              </a:spcBef>
              <a:buNone/>
            </a:pPr>
            <a:r>
              <a:rPr lang="en-US" sz="2394">
                <a:solidFill>
                  <a:prstClr val="black"/>
                </a:solidFill>
                <a:latin typeface="Calibri" panose="020F0502020204030204"/>
              </a:rPr>
              <a:t>1/5/22: NIH guidance for EVUSHELD as COVID-19 Pre-exposure Prophylaxis</a:t>
            </a:r>
          </a:p>
          <a:p>
            <a:pPr marL="0" indent="0" defTabSz="912114">
              <a:spcBef>
                <a:spcPts val="998"/>
              </a:spcBef>
              <a:buNone/>
            </a:pPr>
            <a:r>
              <a:rPr lang="en-US" sz="2793">
                <a:solidFill>
                  <a:prstClr val="black"/>
                </a:solidFill>
                <a:latin typeface="Calibri" panose="020F0502020204030204"/>
              </a:rPr>
              <a:t>1/6/22: Second meeting of EVUSHELD SME group</a:t>
            </a:r>
          </a:p>
          <a:p>
            <a:pPr marL="0" indent="0" defTabSz="912114">
              <a:spcBef>
                <a:spcPts val="998"/>
              </a:spcBef>
              <a:buNone/>
            </a:pPr>
            <a:r>
              <a:rPr lang="en-US" sz="2793">
                <a:solidFill>
                  <a:prstClr val="black"/>
                </a:solidFill>
                <a:latin typeface="Calibri" panose="020F0502020204030204"/>
              </a:rPr>
              <a:t>1/10/22: Initial review by Triage Committee (clinical criteria/equity/lottery)</a:t>
            </a:r>
          </a:p>
          <a:p>
            <a:pPr marL="0" indent="0" defTabSz="912114">
              <a:spcBef>
                <a:spcPts val="998"/>
              </a:spcBef>
              <a:buNone/>
            </a:pPr>
            <a:r>
              <a:rPr lang="en-US" sz="2793">
                <a:solidFill>
                  <a:prstClr val="black"/>
                </a:solidFill>
                <a:latin typeface="Calibri" panose="020F0502020204030204"/>
              </a:rPr>
              <a:t>1/13/22: Final meeting of EVUSHELD SME group/IT involvement</a:t>
            </a:r>
          </a:p>
          <a:p>
            <a:pPr marL="0" indent="0" defTabSz="912114">
              <a:spcBef>
                <a:spcPts val="998"/>
              </a:spcBef>
              <a:buNone/>
            </a:pPr>
            <a:r>
              <a:rPr lang="en-US" sz="2793">
                <a:solidFill>
                  <a:prstClr val="black"/>
                </a:solidFill>
                <a:latin typeface="Calibri" panose="020F0502020204030204"/>
              </a:rPr>
              <a:t>1/18/22: Final review by Triage Committee (FAQ site/randomization method) </a:t>
            </a:r>
          </a:p>
          <a:p>
            <a:pPr marL="0" indent="0" defTabSz="912114">
              <a:spcBef>
                <a:spcPts val="998"/>
              </a:spcBef>
              <a:buNone/>
            </a:pPr>
            <a:r>
              <a:rPr lang="en-US" sz="2793">
                <a:solidFill>
                  <a:prstClr val="black"/>
                </a:solidFill>
                <a:latin typeface="Calibri" panose="020F0502020204030204"/>
              </a:rPr>
              <a:t>1/20/22: Communication emails sent to </a:t>
            </a:r>
            <a:r>
              <a:rPr lang="en-US" sz="2793" b="1" i="1" u="sng">
                <a:solidFill>
                  <a:srgbClr val="002060"/>
                </a:solidFill>
                <a:latin typeface="Calibri" panose="020F0502020204030204"/>
              </a:rPr>
              <a:t>&gt; 12,000 patients </a:t>
            </a:r>
            <a:r>
              <a:rPr lang="en-US" sz="2793">
                <a:solidFill>
                  <a:prstClr val="black"/>
                </a:solidFill>
                <a:latin typeface="Calibri" panose="020F0502020204030204"/>
              </a:rPr>
              <a:t>who met criteria</a:t>
            </a:r>
          </a:p>
          <a:p>
            <a:pPr marL="0" indent="0" defTabSz="912114">
              <a:spcBef>
                <a:spcPts val="998"/>
              </a:spcBef>
              <a:buNone/>
            </a:pPr>
            <a:r>
              <a:rPr lang="en-US" sz="2793">
                <a:solidFill>
                  <a:prstClr val="black"/>
                </a:solidFill>
                <a:latin typeface="Calibri" panose="020F0502020204030204"/>
              </a:rPr>
              <a:t>1/21/22: First Lottery/Randomization</a:t>
            </a:r>
          </a:p>
          <a:p>
            <a:pPr marL="0" indent="0" defTabSz="912114">
              <a:spcBef>
                <a:spcPts val="998"/>
              </a:spcBef>
              <a:buNone/>
            </a:pPr>
            <a:r>
              <a:rPr lang="en-US" sz="2793">
                <a:solidFill>
                  <a:prstClr val="black"/>
                </a:solidFill>
                <a:latin typeface="Calibri" panose="020F0502020204030204"/>
              </a:rPr>
              <a:t>1/22/22 (Saturday): First EVUSHELD dose administered</a:t>
            </a:r>
          </a:p>
          <a:p>
            <a:pPr marL="684086" lvl="1" indent="-228029" defTabSz="912114">
              <a:spcBef>
                <a:spcPts val="499"/>
              </a:spcBef>
            </a:pPr>
            <a:endParaRPr lang="en-US" sz="2394">
              <a:solidFill>
                <a:prstClr val="black"/>
              </a:solidFill>
              <a:latin typeface="Calibri" panose="020F0502020204030204"/>
            </a:endParaRPr>
          </a:p>
          <a:p>
            <a:pPr marL="228029" indent="-228029" defTabSz="912114">
              <a:spcBef>
                <a:spcPts val="998"/>
              </a:spcBef>
            </a:pPr>
            <a:endParaRPr lang="en-US" sz="2793">
              <a:solidFill>
                <a:prstClr val="black"/>
              </a:solidFill>
              <a:latin typeface="Calibri" panose="020F0502020204030204"/>
            </a:endParaRPr>
          </a:p>
        </p:txBody>
      </p:sp>
      <p:pic>
        <p:nvPicPr>
          <p:cNvPr id="6" name="Picture 5"/>
          <p:cNvPicPr>
            <a:picLocks noChangeAspect="1"/>
          </p:cNvPicPr>
          <p:nvPr/>
        </p:nvPicPr>
        <p:blipFill rotWithShape="1">
          <a:blip r:embed="rId4"/>
          <a:srcRect l="36284" t="10734" r="36284" b="16266"/>
          <a:stretch/>
        </p:blipFill>
        <p:spPr>
          <a:xfrm>
            <a:off x="10628815" y="3869868"/>
            <a:ext cx="1279676" cy="1915489"/>
          </a:xfrm>
          <a:prstGeom prst="rect">
            <a:avLst/>
          </a:prstGeom>
        </p:spPr>
      </p:pic>
      <p:sp>
        <p:nvSpPr>
          <p:cNvPr id="7" name="Rectangle 6"/>
          <p:cNvSpPr/>
          <p:nvPr/>
        </p:nvSpPr>
        <p:spPr>
          <a:xfrm>
            <a:off x="10375467" y="5916774"/>
            <a:ext cx="1786372" cy="506575"/>
          </a:xfrm>
          <a:prstGeom prst="rect">
            <a:avLst/>
          </a:prstGeom>
        </p:spPr>
        <p:txBody>
          <a:bodyPr wrap="square">
            <a:spAutoFit/>
          </a:bodyPr>
          <a:lstStyle/>
          <a:p>
            <a:pPr algn="ctr" defTabSz="456057"/>
            <a:r>
              <a:rPr lang="en-US" sz="898" b="1">
                <a:solidFill>
                  <a:prstClr val="white"/>
                </a:solidFill>
                <a:latin typeface="Arial"/>
                <a:cs typeface="Arial"/>
              </a:rPr>
              <a:t>Sarah Green, </a:t>
            </a:r>
            <a:r>
              <a:rPr lang="en-US" sz="898" b="1" err="1">
                <a:solidFill>
                  <a:prstClr val="white"/>
                </a:solidFill>
                <a:latin typeface="Arial"/>
                <a:cs typeface="Arial"/>
              </a:rPr>
              <a:t>PharmD</a:t>
            </a:r>
            <a:r>
              <a:rPr lang="en-US" sz="898" b="1">
                <a:solidFill>
                  <a:prstClr val="white"/>
                </a:solidFill>
                <a:latin typeface="Arial"/>
                <a:cs typeface="Arial"/>
              </a:rPr>
              <a:t>      </a:t>
            </a:r>
          </a:p>
          <a:p>
            <a:pPr algn="ctr" defTabSz="456057"/>
            <a:r>
              <a:rPr lang="en-US" sz="898">
                <a:solidFill>
                  <a:prstClr val="white"/>
                </a:solidFill>
                <a:latin typeface="Arial"/>
                <a:cs typeface="Arial"/>
              </a:rPr>
              <a:t>ID Clinical Pharmacy Specialist</a:t>
            </a:r>
            <a:endParaRPr lang="en-US" sz="898">
              <a:solidFill>
                <a:prstClr val="white"/>
              </a:solidFill>
              <a:latin typeface="Arial" panose="020B0604020202020204" pitchFamily="34" charset="0"/>
              <a:cs typeface="Arial" panose="020B0604020202020204" pitchFamily="34" charset="0"/>
            </a:endParaRPr>
          </a:p>
          <a:p>
            <a:pPr algn="ctr" defTabSz="456057"/>
            <a:r>
              <a:rPr lang="en-US" sz="898">
                <a:solidFill>
                  <a:prstClr val="white"/>
                </a:solidFill>
                <a:latin typeface="Arial" panose="020B0604020202020204" pitchFamily="34" charset="0"/>
                <a:cs typeface="Arial" panose="020B0604020202020204" pitchFamily="34" charset="0"/>
              </a:rPr>
              <a:t>Emory University Hospital</a:t>
            </a:r>
          </a:p>
        </p:txBody>
      </p:sp>
    </p:spTree>
    <p:extLst>
      <p:ext uri="{BB962C8B-B14F-4D97-AF65-F5344CB8AC3E}">
        <p14:creationId xmlns:p14="http://schemas.microsoft.com/office/powerpoint/2010/main" val="3197084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4" name="Title 1">
            <a:extLst>
              <a:ext uri="{FF2B5EF4-FFF2-40B4-BE49-F238E27FC236}">
                <a16:creationId xmlns:a16="http://schemas.microsoft.com/office/drawing/2014/main" id="{47898163-CDF7-4205-9F67-76A094C2FDF1}"/>
              </a:ext>
            </a:extLst>
          </p:cNvPr>
          <p:cNvSpPr txBox="1">
            <a:spLocks/>
          </p:cNvSpPr>
          <p:nvPr/>
        </p:nvSpPr>
        <p:spPr>
          <a:xfrm>
            <a:off x="1018554" y="387140"/>
            <a:ext cx="10489585" cy="132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a:solidFill>
                  <a:prstClr val="black"/>
                </a:solidFill>
                <a:latin typeface="Calibri Light" panose="020F0302020204030204"/>
              </a:rPr>
              <a:t>		</a:t>
            </a:r>
            <a:r>
              <a:rPr lang="en-US" sz="4389" b="1">
                <a:solidFill>
                  <a:srgbClr val="4472C4">
                    <a:lumMod val="50000"/>
                  </a:srgbClr>
                </a:solidFill>
                <a:latin typeface="Calibri" panose="020F0502020204030204"/>
              </a:rPr>
              <a:t>Lottery Process</a:t>
            </a:r>
          </a:p>
        </p:txBody>
      </p:sp>
      <p:sp>
        <p:nvSpPr>
          <p:cNvPr id="5" name="Content Placeholder 2">
            <a:extLst>
              <a:ext uri="{FF2B5EF4-FFF2-40B4-BE49-F238E27FC236}">
                <a16:creationId xmlns:a16="http://schemas.microsoft.com/office/drawing/2014/main" id="{23840E7F-BBF5-4045-ABB7-B2E689001469}"/>
              </a:ext>
            </a:extLst>
          </p:cNvPr>
          <p:cNvSpPr txBox="1">
            <a:spLocks/>
          </p:cNvSpPr>
          <p:nvPr/>
        </p:nvSpPr>
        <p:spPr>
          <a:xfrm>
            <a:off x="599406" y="1629660"/>
            <a:ext cx="10761055" cy="4340573"/>
          </a:xfrm>
          <a:prstGeom prst="rect">
            <a:avLst/>
          </a:prstGeom>
        </p:spPr>
        <p:txBody>
          <a:bodyPr vert="horz" lIns="91214" tIns="45607" rIns="91214" bIns="45607"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spcBef>
                <a:spcPts val="998"/>
              </a:spcBef>
              <a:buNone/>
            </a:pPr>
            <a:r>
              <a:rPr lang="en-US" sz="2594">
                <a:solidFill>
                  <a:prstClr val="black"/>
                </a:solidFill>
                <a:latin typeface="Calibri" panose="020F0502020204030204"/>
              </a:rPr>
              <a:t>Lists of eligible high-risk patients per EHC criteria generated by specialty practices (Hem/</a:t>
            </a:r>
            <a:r>
              <a:rPr lang="en-US" sz="2594" err="1">
                <a:solidFill>
                  <a:prstClr val="black"/>
                </a:solidFill>
                <a:latin typeface="Calibri" panose="020F0502020204030204"/>
              </a:rPr>
              <a:t>Onc</a:t>
            </a:r>
            <a:r>
              <a:rPr lang="en-US" sz="2594">
                <a:solidFill>
                  <a:prstClr val="black"/>
                </a:solidFill>
                <a:latin typeface="Calibri" panose="020F0502020204030204"/>
              </a:rPr>
              <a:t>, Transplant, Rheum, Neurology, ID, GI, </a:t>
            </a:r>
            <a:r>
              <a:rPr lang="en-US" sz="2594" err="1">
                <a:solidFill>
                  <a:prstClr val="black"/>
                </a:solidFill>
                <a:latin typeface="Calibri" panose="020F0502020204030204"/>
              </a:rPr>
              <a:t>Derm</a:t>
            </a:r>
            <a:r>
              <a:rPr lang="en-US" sz="2594">
                <a:solidFill>
                  <a:prstClr val="black"/>
                </a:solidFill>
                <a:latin typeface="Calibri" panose="020F0502020204030204"/>
              </a:rPr>
              <a:t>, Allergy/Immunology)</a:t>
            </a:r>
          </a:p>
          <a:p>
            <a:pPr marL="0" indent="0" defTabSz="912114">
              <a:spcBef>
                <a:spcPts val="998"/>
              </a:spcBef>
              <a:buNone/>
            </a:pPr>
            <a:endParaRPr lang="en-US" sz="2594">
              <a:solidFill>
                <a:prstClr val="black"/>
              </a:solidFill>
              <a:latin typeface="Calibri" panose="020F0502020204030204"/>
            </a:endParaRPr>
          </a:p>
          <a:p>
            <a:pPr marL="0" indent="0" defTabSz="912114">
              <a:spcBef>
                <a:spcPts val="998"/>
              </a:spcBef>
              <a:buNone/>
            </a:pPr>
            <a:r>
              <a:rPr lang="en-US" sz="2594">
                <a:solidFill>
                  <a:prstClr val="black"/>
                </a:solidFill>
                <a:latin typeface="Calibri" panose="020F0502020204030204"/>
              </a:rPr>
              <a:t>Patients on the lists sent self-screening tools via patient portal (email)</a:t>
            </a:r>
          </a:p>
          <a:p>
            <a:pPr marL="0" indent="0" defTabSz="912114">
              <a:spcBef>
                <a:spcPts val="998"/>
              </a:spcBef>
              <a:buNone/>
            </a:pPr>
            <a:endParaRPr lang="en-US" sz="2594">
              <a:solidFill>
                <a:prstClr val="black"/>
              </a:solidFill>
              <a:latin typeface="Calibri" panose="020F0502020204030204"/>
            </a:endParaRPr>
          </a:p>
          <a:p>
            <a:pPr marL="0" indent="0" defTabSz="912114">
              <a:spcBef>
                <a:spcPts val="998"/>
              </a:spcBef>
              <a:buNone/>
            </a:pPr>
            <a:r>
              <a:rPr lang="en-US" sz="2594">
                <a:solidFill>
                  <a:prstClr val="black"/>
                </a:solidFill>
                <a:latin typeface="Calibri" panose="020F0502020204030204"/>
              </a:rPr>
              <a:t>Eligible patients randomized weekly (random number function/cut-off based on numbers of available doses/lottery re-run with each allocation)</a:t>
            </a:r>
          </a:p>
          <a:p>
            <a:pPr marL="0" indent="0" defTabSz="912114">
              <a:spcBef>
                <a:spcPts val="998"/>
              </a:spcBef>
              <a:buNone/>
            </a:pPr>
            <a:endParaRPr lang="en-US" sz="2594">
              <a:solidFill>
                <a:prstClr val="black"/>
              </a:solidFill>
              <a:latin typeface="Calibri" panose="020F0502020204030204"/>
            </a:endParaRPr>
          </a:p>
          <a:p>
            <a:pPr marL="0" indent="0" defTabSz="912114">
              <a:spcBef>
                <a:spcPts val="998"/>
              </a:spcBef>
              <a:buNone/>
            </a:pPr>
            <a:r>
              <a:rPr lang="en-US" sz="2594">
                <a:solidFill>
                  <a:prstClr val="black"/>
                </a:solidFill>
                <a:latin typeface="Calibri" panose="020F0502020204030204"/>
              </a:rPr>
              <a:t>Selected patients sent instructions for scheduling</a:t>
            </a:r>
          </a:p>
          <a:p>
            <a:pPr marL="228029" indent="-228029" defTabSz="912114">
              <a:spcBef>
                <a:spcPts val="998"/>
              </a:spcBef>
            </a:pPr>
            <a:endParaRPr lang="en-US" sz="2793">
              <a:solidFill>
                <a:prstClr val="black"/>
              </a:solidFill>
              <a:latin typeface="Calibri" panose="020F0502020204030204"/>
            </a:endParaRPr>
          </a:p>
          <a:p>
            <a:pPr marL="228029" indent="-228029" defTabSz="912114">
              <a:spcBef>
                <a:spcPts val="998"/>
              </a:spcBef>
            </a:pPr>
            <a:endParaRPr lang="en-US" sz="2793">
              <a:solidFill>
                <a:prstClr val="black"/>
              </a:solidFill>
              <a:latin typeface="Calibri" panose="020F0502020204030204"/>
            </a:endParaRPr>
          </a:p>
          <a:p>
            <a:pPr marL="228029" indent="-228029" defTabSz="912114">
              <a:spcBef>
                <a:spcPts val="998"/>
              </a:spcBef>
            </a:pPr>
            <a:endParaRPr lang="en-US" sz="2793">
              <a:solidFill>
                <a:prstClr val="black"/>
              </a:solidFill>
              <a:latin typeface="Calibri" panose="020F0502020204030204"/>
            </a:endParaRPr>
          </a:p>
        </p:txBody>
      </p:sp>
      <p:sp>
        <p:nvSpPr>
          <p:cNvPr id="2" name="Down Arrow 1"/>
          <p:cNvSpPr/>
          <p:nvPr/>
        </p:nvSpPr>
        <p:spPr>
          <a:xfrm>
            <a:off x="4121995" y="2544219"/>
            <a:ext cx="312733" cy="50384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6" name="Down Arrow 5"/>
          <p:cNvSpPr/>
          <p:nvPr/>
        </p:nvSpPr>
        <p:spPr>
          <a:xfrm>
            <a:off x="4121995" y="3539435"/>
            <a:ext cx="312733" cy="50384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7" name="Down Arrow 6"/>
          <p:cNvSpPr/>
          <p:nvPr/>
        </p:nvSpPr>
        <p:spPr>
          <a:xfrm>
            <a:off x="4121995" y="4800495"/>
            <a:ext cx="312733" cy="50384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Tree>
    <p:extLst>
      <p:ext uri="{BB962C8B-B14F-4D97-AF65-F5344CB8AC3E}">
        <p14:creationId xmlns:p14="http://schemas.microsoft.com/office/powerpoint/2010/main" val="773484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5" name="Title 1">
            <a:extLst>
              <a:ext uri="{FF2B5EF4-FFF2-40B4-BE49-F238E27FC236}">
                <a16:creationId xmlns:a16="http://schemas.microsoft.com/office/drawing/2014/main" id="{FC61E999-1B7F-46E5-A4F8-E436EE688D9F}"/>
              </a:ext>
            </a:extLst>
          </p:cNvPr>
          <p:cNvSpPr txBox="1">
            <a:spLocks/>
          </p:cNvSpPr>
          <p:nvPr/>
        </p:nvSpPr>
        <p:spPr>
          <a:xfrm>
            <a:off x="2738862" y="387140"/>
            <a:ext cx="8209240" cy="114017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b="1">
                <a:solidFill>
                  <a:srgbClr val="4472C4">
                    <a:lumMod val="50000"/>
                  </a:srgbClr>
                </a:solidFill>
                <a:latin typeface="Calibri" panose="020F0502020204030204"/>
              </a:rPr>
              <a:t>Messaging to the Patient</a:t>
            </a:r>
          </a:p>
        </p:txBody>
      </p:sp>
      <p:sp>
        <p:nvSpPr>
          <p:cNvPr id="7" name="Content Placeholder 2">
            <a:extLst>
              <a:ext uri="{FF2B5EF4-FFF2-40B4-BE49-F238E27FC236}">
                <a16:creationId xmlns:a16="http://schemas.microsoft.com/office/drawing/2014/main" id="{63AEFC19-3BCE-4EA3-AB75-4F8D9CF29330}"/>
              </a:ext>
            </a:extLst>
          </p:cNvPr>
          <p:cNvSpPr txBox="1">
            <a:spLocks/>
          </p:cNvSpPr>
          <p:nvPr/>
        </p:nvSpPr>
        <p:spPr>
          <a:xfrm>
            <a:off x="95015" y="1671236"/>
            <a:ext cx="11981310" cy="31639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spcBef>
                <a:spcPts val="998"/>
              </a:spcBef>
              <a:buNone/>
            </a:pPr>
            <a:r>
              <a:rPr lang="en-US" sz="2793">
                <a:solidFill>
                  <a:prstClr val="black"/>
                </a:solidFill>
                <a:latin typeface="Calibri" panose="020F0502020204030204"/>
              </a:rPr>
              <a:t>Based on answers to the screening questions, patients will get one of 6 messages:</a:t>
            </a:r>
          </a:p>
          <a:p>
            <a:pPr marL="684086" lvl="1" indent="-228029" defTabSz="912114">
              <a:spcBef>
                <a:spcPts val="499"/>
              </a:spcBef>
            </a:pPr>
            <a:r>
              <a:rPr lang="en-US" sz="2394">
                <a:solidFill>
                  <a:prstClr val="black"/>
                </a:solidFill>
                <a:latin typeface="Calibri" panose="020F0502020204030204"/>
              </a:rPr>
              <a:t>They qualify and will be entered into the lottery</a:t>
            </a:r>
          </a:p>
          <a:p>
            <a:pPr marL="684086" lvl="1" indent="-228029" defTabSz="912114">
              <a:spcBef>
                <a:spcPts val="499"/>
              </a:spcBef>
            </a:pPr>
            <a:r>
              <a:rPr lang="en-US" sz="2394">
                <a:solidFill>
                  <a:prstClr val="black"/>
                </a:solidFill>
                <a:latin typeface="Calibri" panose="020F0502020204030204"/>
              </a:rPr>
              <a:t>They may qualify but need to schedule antibody testing</a:t>
            </a:r>
          </a:p>
          <a:p>
            <a:pPr marL="684086" lvl="1" indent="-228029" defTabSz="912114">
              <a:spcBef>
                <a:spcPts val="499"/>
              </a:spcBef>
            </a:pPr>
            <a:r>
              <a:rPr lang="en-US" sz="2394">
                <a:solidFill>
                  <a:prstClr val="black"/>
                </a:solidFill>
                <a:latin typeface="Calibri" panose="020F0502020204030204"/>
              </a:rPr>
              <a:t>They may qualify but their provider needs to review their medical history</a:t>
            </a:r>
          </a:p>
          <a:p>
            <a:pPr marL="684086" lvl="1" indent="-228029" defTabSz="912114">
              <a:spcBef>
                <a:spcPts val="499"/>
              </a:spcBef>
            </a:pPr>
            <a:r>
              <a:rPr lang="en-US" sz="2394">
                <a:solidFill>
                  <a:prstClr val="black"/>
                </a:solidFill>
                <a:latin typeface="Calibri" panose="020F0502020204030204"/>
              </a:rPr>
              <a:t>They do not currently qualify based on medical history</a:t>
            </a:r>
          </a:p>
          <a:p>
            <a:pPr marL="684086" lvl="1" indent="-228029" defTabSz="912114">
              <a:spcBef>
                <a:spcPts val="499"/>
              </a:spcBef>
            </a:pPr>
            <a:r>
              <a:rPr lang="en-US" sz="2394">
                <a:solidFill>
                  <a:prstClr val="black"/>
                </a:solidFill>
                <a:latin typeface="Calibri" panose="020F0502020204030204"/>
              </a:rPr>
              <a:t>They do not currently qualify based on vaccination status</a:t>
            </a:r>
          </a:p>
          <a:p>
            <a:pPr marL="684086" lvl="1" indent="-228029" defTabSz="912114">
              <a:spcBef>
                <a:spcPts val="499"/>
              </a:spcBef>
            </a:pPr>
            <a:r>
              <a:rPr lang="en-US" sz="2394">
                <a:solidFill>
                  <a:prstClr val="black"/>
                </a:solidFill>
                <a:latin typeface="Calibri" panose="020F0502020204030204"/>
              </a:rPr>
              <a:t>They are currently declining to be considered but should notify their provider if they change their mind</a:t>
            </a:r>
          </a:p>
        </p:txBody>
      </p:sp>
    </p:spTree>
    <p:extLst>
      <p:ext uri="{BB962C8B-B14F-4D97-AF65-F5344CB8AC3E}">
        <p14:creationId xmlns:p14="http://schemas.microsoft.com/office/powerpoint/2010/main" val="1437942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4" name="Title 1">
            <a:extLst>
              <a:ext uri="{FF2B5EF4-FFF2-40B4-BE49-F238E27FC236}">
                <a16:creationId xmlns:a16="http://schemas.microsoft.com/office/drawing/2014/main" id="{47898163-CDF7-4205-9F67-76A094C2FDF1}"/>
              </a:ext>
            </a:extLst>
          </p:cNvPr>
          <p:cNvSpPr txBox="1">
            <a:spLocks/>
          </p:cNvSpPr>
          <p:nvPr/>
        </p:nvSpPr>
        <p:spPr>
          <a:xfrm>
            <a:off x="836127" y="440823"/>
            <a:ext cx="10489585" cy="132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a:solidFill>
                  <a:prstClr val="black"/>
                </a:solidFill>
                <a:latin typeface="Calibri Light" panose="020F0302020204030204"/>
              </a:rPr>
              <a:t>		</a:t>
            </a:r>
            <a:r>
              <a:rPr lang="en-US" sz="4389" b="1">
                <a:solidFill>
                  <a:srgbClr val="4472C4">
                    <a:lumMod val="50000"/>
                  </a:srgbClr>
                </a:solidFill>
                <a:latin typeface="Calibri" panose="020F0502020204030204"/>
              </a:rPr>
              <a:t>Lottery Process Equity </a:t>
            </a:r>
          </a:p>
        </p:txBody>
      </p:sp>
      <p:sp>
        <p:nvSpPr>
          <p:cNvPr id="5" name="Content Placeholder 2">
            <a:extLst>
              <a:ext uri="{FF2B5EF4-FFF2-40B4-BE49-F238E27FC236}">
                <a16:creationId xmlns:a16="http://schemas.microsoft.com/office/drawing/2014/main" id="{7A8CA7C3-CF68-40FD-BEB7-BB8A7314A988}"/>
              </a:ext>
            </a:extLst>
          </p:cNvPr>
          <p:cNvSpPr txBox="1">
            <a:spLocks/>
          </p:cNvSpPr>
          <p:nvPr/>
        </p:nvSpPr>
        <p:spPr>
          <a:xfrm>
            <a:off x="512536" y="1562878"/>
            <a:ext cx="11343085" cy="40921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spcBef>
                <a:spcPts val="998"/>
              </a:spcBef>
              <a:buNone/>
            </a:pPr>
            <a:r>
              <a:rPr lang="en-US" sz="2594" b="1" i="1" u="sng">
                <a:solidFill>
                  <a:prstClr val="black"/>
                </a:solidFill>
                <a:latin typeface="Calibri" panose="020F0502020204030204"/>
              </a:rPr>
              <a:t>All</a:t>
            </a:r>
            <a:r>
              <a:rPr lang="en-US" sz="2594">
                <a:solidFill>
                  <a:prstClr val="black"/>
                </a:solidFill>
                <a:latin typeface="Calibri" panose="020F0502020204030204"/>
              </a:rPr>
              <a:t> eligible patients receive message re: eligibility for </a:t>
            </a:r>
            <a:r>
              <a:rPr lang="en-US" sz="2594" err="1">
                <a:solidFill>
                  <a:prstClr val="black"/>
                </a:solidFill>
                <a:latin typeface="Calibri" panose="020F0502020204030204"/>
              </a:rPr>
              <a:t>tixagevimab</a:t>
            </a:r>
            <a:r>
              <a:rPr lang="en-US" sz="2594">
                <a:solidFill>
                  <a:prstClr val="black"/>
                </a:solidFill>
                <a:latin typeface="Calibri" panose="020F0502020204030204"/>
              </a:rPr>
              <a:t>/</a:t>
            </a:r>
            <a:r>
              <a:rPr lang="en-US" sz="2594" err="1">
                <a:solidFill>
                  <a:prstClr val="black"/>
                </a:solidFill>
                <a:latin typeface="Calibri" panose="020F0502020204030204"/>
              </a:rPr>
              <a:t>cilgavimab</a:t>
            </a:r>
            <a:r>
              <a:rPr lang="en-US" sz="2594">
                <a:solidFill>
                  <a:prstClr val="black"/>
                </a:solidFill>
                <a:latin typeface="Calibri" panose="020F0502020204030204"/>
              </a:rPr>
              <a:t> </a:t>
            </a:r>
          </a:p>
          <a:p>
            <a:pPr marL="228029" indent="-228029" defTabSz="912114">
              <a:spcBef>
                <a:spcPts val="998"/>
              </a:spcBef>
            </a:pPr>
            <a:endParaRPr lang="en-US" sz="2394">
              <a:solidFill>
                <a:prstClr val="black"/>
              </a:solidFill>
              <a:latin typeface="Calibri" panose="020F0502020204030204"/>
            </a:endParaRPr>
          </a:p>
          <a:p>
            <a:pPr marL="0" indent="0" defTabSz="912114">
              <a:spcBef>
                <a:spcPts val="998"/>
              </a:spcBef>
              <a:buNone/>
            </a:pPr>
            <a:r>
              <a:rPr lang="en-US" sz="2594">
                <a:solidFill>
                  <a:prstClr val="black"/>
                </a:solidFill>
                <a:latin typeface="Calibri" panose="020F0502020204030204"/>
              </a:rPr>
              <a:t>A list of patients who did not open message shared with clinicians who may fill out the questionnaire for pts (e.g. low health literacy, language barriers, etc.)</a:t>
            </a:r>
          </a:p>
          <a:p>
            <a:pPr marL="228029" indent="-228029" defTabSz="912114">
              <a:spcBef>
                <a:spcPts val="998"/>
              </a:spcBef>
            </a:pPr>
            <a:endParaRPr lang="en-US" sz="2594">
              <a:solidFill>
                <a:prstClr val="black"/>
              </a:solidFill>
              <a:latin typeface="Calibri" panose="020F0502020204030204"/>
            </a:endParaRPr>
          </a:p>
          <a:p>
            <a:pPr marL="0" indent="0" defTabSz="912114">
              <a:spcBef>
                <a:spcPts val="998"/>
              </a:spcBef>
              <a:buNone/>
            </a:pPr>
            <a:r>
              <a:rPr lang="en-US" sz="2594">
                <a:solidFill>
                  <a:prstClr val="black"/>
                </a:solidFill>
                <a:latin typeface="Calibri" panose="020F0502020204030204"/>
              </a:rPr>
              <a:t>Letters will be sent to a patient’s home if messages not open</a:t>
            </a:r>
          </a:p>
          <a:p>
            <a:pPr marL="228029" indent="-228029" defTabSz="912114">
              <a:spcBef>
                <a:spcPts val="998"/>
              </a:spcBef>
            </a:pPr>
            <a:endParaRPr lang="en-US" sz="2594">
              <a:solidFill>
                <a:prstClr val="black"/>
              </a:solidFill>
              <a:latin typeface="Calibri" panose="020F0502020204030204"/>
            </a:endParaRPr>
          </a:p>
          <a:p>
            <a:pPr marL="0" indent="0" defTabSz="912114">
              <a:spcBef>
                <a:spcPts val="998"/>
              </a:spcBef>
              <a:buNone/>
            </a:pPr>
            <a:r>
              <a:rPr lang="en-US" sz="2594">
                <a:solidFill>
                  <a:prstClr val="black"/>
                </a:solidFill>
                <a:latin typeface="Calibri" panose="020F0502020204030204"/>
              </a:rPr>
              <a:t>List compiled with lottery re-run </a:t>
            </a:r>
            <a:r>
              <a:rPr lang="en-US" sz="2594" b="1" i="1" u="sng">
                <a:solidFill>
                  <a:prstClr val="black"/>
                </a:solidFill>
                <a:latin typeface="Calibri" panose="020F0502020204030204"/>
              </a:rPr>
              <a:t>each</a:t>
            </a:r>
            <a:r>
              <a:rPr lang="en-US" sz="2594">
                <a:solidFill>
                  <a:prstClr val="black"/>
                </a:solidFill>
                <a:latin typeface="Calibri" panose="020F0502020204030204"/>
              </a:rPr>
              <a:t> time we get a new allocation of supply</a:t>
            </a:r>
          </a:p>
          <a:p>
            <a:pPr marL="228029" indent="-228029" defTabSz="912114">
              <a:spcBef>
                <a:spcPts val="998"/>
              </a:spcBef>
            </a:pPr>
            <a:endParaRPr lang="en-US" sz="2793">
              <a:solidFill>
                <a:prstClr val="black"/>
              </a:solidFill>
              <a:latin typeface="Calibri" panose="020F0502020204030204"/>
            </a:endParaRPr>
          </a:p>
          <a:p>
            <a:pPr marL="228029" indent="-228029" defTabSz="912114">
              <a:spcBef>
                <a:spcPts val="998"/>
              </a:spcBef>
            </a:pPr>
            <a:endParaRPr lang="en-US" sz="2793">
              <a:solidFill>
                <a:prstClr val="black"/>
              </a:solidFill>
              <a:latin typeface="Calibri" panose="020F0502020204030204"/>
            </a:endParaRPr>
          </a:p>
        </p:txBody>
      </p:sp>
      <p:sp>
        <p:nvSpPr>
          <p:cNvPr id="6" name="5-Point Star 5"/>
          <p:cNvSpPr/>
          <p:nvPr/>
        </p:nvSpPr>
        <p:spPr>
          <a:xfrm>
            <a:off x="7997223" y="561261"/>
            <a:ext cx="343681" cy="36658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Tree>
    <p:extLst>
      <p:ext uri="{BB962C8B-B14F-4D97-AF65-F5344CB8AC3E}">
        <p14:creationId xmlns:p14="http://schemas.microsoft.com/office/powerpoint/2010/main" val="2146468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6" name="Title 1">
            <a:extLst>
              <a:ext uri="{FF2B5EF4-FFF2-40B4-BE49-F238E27FC236}">
                <a16:creationId xmlns:a16="http://schemas.microsoft.com/office/drawing/2014/main" id="{5F9EC253-E6B1-460E-B9C8-FF96955BD883}"/>
              </a:ext>
            </a:extLst>
          </p:cNvPr>
          <p:cNvSpPr txBox="1">
            <a:spLocks/>
          </p:cNvSpPr>
          <p:nvPr/>
        </p:nvSpPr>
        <p:spPr>
          <a:xfrm>
            <a:off x="2864613" y="440823"/>
            <a:ext cx="6733257" cy="132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b="1">
                <a:solidFill>
                  <a:srgbClr val="4472C4">
                    <a:lumMod val="50000"/>
                  </a:srgbClr>
                </a:solidFill>
                <a:latin typeface="Calibri" panose="020F0502020204030204"/>
              </a:rPr>
              <a:t>Scheduling/Administration</a:t>
            </a:r>
          </a:p>
        </p:txBody>
      </p:sp>
      <p:sp>
        <p:nvSpPr>
          <p:cNvPr id="8" name="Content Placeholder 2">
            <a:extLst>
              <a:ext uri="{FF2B5EF4-FFF2-40B4-BE49-F238E27FC236}">
                <a16:creationId xmlns:a16="http://schemas.microsoft.com/office/drawing/2014/main" id="{7ECA97F0-D289-4572-93C9-9F0787E8FBF2}"/>
              </a:ext>
            </a:extLst>
          </p:cNvPr>
          <p:cNvSpPr txBox="1">
            <a:spLocks/>
          </p:cNvSpPr>
          <p:nvPr/>
        </p:nvSpPr>
        <p:spPr>
          <a:xfrm>
            <a:off x="729710" y="1485277"/>
            <a:ext cx="11023565" cy="454971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spcBef>
                <a:spcPts val="998"/>
              </a:spcBef>
              <a:buNone/>
            </a:pPr>
            <a:r>
              <a:rPr lang="en-US" sz="2793">
                <a:solidFill>
                  <a:prstClr val="black"/>
                </a:solidFill>
                <a:latin typeface="Calibri" panose="020F0502020204030204"/>
              </a:rPr>
              <a:t>Patients selected in the lottery contacted to schedule</a:t>
            </a:r>
          </a:p>
          <a:p>
            <a:pPr marL="0" indent="0" defTabSz="912114">
              <a:spcBef>
                <a:spcPts val="998"/>
              </a:spcBef>
              <a:buNone/>
            </a:pPr>
            <a:endParaRPr lang="en-US" sz="2793">
              <a:solidFill>
                <a:prstClr val="black"/>
              </a:solidFill>
              <a:latin typeface="Calibri" panose="020F0502020204030204"/>
            </a:endParaRPr>
          </a:p>
          <a:p>
            <a:pPr marL="0" indent="0" defTabSz="912114">
              <a:spcBef>
                <a:spcPts val="998"/>
              </a:spcBef>
              <a:buNone/>
            </a:pPr>
            <a:r>
              <a:rPr lang="en-US" sz="2793">
                <a:solidFill>
                  <a:prstClr val="black"/>
                </a:solidFill>
                <a:latin typeface="Calibri" panose="020F0502020204030204"/>
              </a:rPr>
              <a:t>Target - schedule all appointments within 7 days</a:t>
            </a:r>
          </a:p>
          <a:p>
            <a:pPr marL="684086" lvl="1" indent="-228029" defTabSz="912114">
              <a:spcBef>
                <a:spcPts val="499"/>
              </a:spcBef>
            </a:pPr>
            <a:r>
              <a:rPr lang="en-US" sz="2394">
                <a:solidFill>
                  <a:prstClr val="black"/>
                </a:solidFill>
                <a:latin typeface="Calibri" panose="020F0502020204030204"/>
              </a:rPr>
              <a:t>Want to ensure we use that week’s allocation so that we get resupplied</a:t>
            </a:r>
          </a:p>
          <a:p>
            <a:pPr marL="684086" lvl="1" indent="-228029" defTabSz="912114">
              <a:spcBef>
                <a:spcPts val="499"/>
              </a:spcBef>
            </a:pPr>
            <a:r>
              <a:rPr lang="en-US" sz="2394">
                <a:solidFill>
                  <a:prstClr val="black"/>
                </a:solidFill>
                <a:latin typeface="Calibri" panose="020F0502020204030204"/>
              </a:rPr>
              <a:t>Want to encourage qualifying patients to get this as soon as possible</a:t>
            </a:r>
          </a:p>
          <a:p>
            <a:pPr marL="0" indent="0" defTabSz="912114">
              <a:spcBef>
                <a:spcPts val="998"/>
              </a:spcBef>
              <a:buNone/>
            </a:pPr>
            <a:endParaRPr lang="en-US" sz="2793">
              <a:solidFill>
                <a:prstClr val="black"/>
              </a:solidFill>
              <a:latin typeface="Calibri" panose="020F0502020204030204"/>
            </a:endParaRPr>
          </a:p>
          <a:p>
            <a:pPr marL="0" indent="0" defTabSz="912114">
              <a:spcBef>
                <a:spcPts val="998"/>
              </a:spcBef>
              <a:buNone/>
            </a:pPr>
            <a:r>
              <a:rPr lang="en-US" sz="2793">
                <a:solidFill>
                  <a:prstClr val="black"/>
                </a:solidFill>
                <a:latin typeface="Calibri" panose="020F0502020204030204"/>
              </a:rPr>
              <a:t>Patients who do not have availability within ~1-2 weeks will be reentered into lottery system</a:t>
            </a:r>
          </a:p>
          <a:p>
            <a:pPr marL="0" indent="0" defTabSz="912114">
              <a:spcBef>
                <a:spcPts val="998"/>
              </a:spcBef>
              <a:buNone/>
            </a:pPr>
            <a:endParaRPr lang="en-US" sz="2793">
              <a:solidFill>
                <a:prstClr val="black"/>
              </a:solidFill>
              <a:latin typeface="Calibri" panose="020F0502020204030204"/>
            </a:endParaRPr>
          </a:p>
          <a:p>
            <a:pPr marL="0" indent="0" defTabSz="912114">
              <a:spcBef>
                <a:spcPts val="998"/>
              </a:spcBef>
              <a:buNone/>
            </a:pPr>
            <a:r>
              <a:rPr lang="en-US" sz="2793">
                <a:solidFill>
                  <a:prstClr val="black"/>
                </a:solidFill>
                <a:latin typeface="Calibri" panose="020F0502020204030204"/>
              </a:rPr>
              <a:t>Oncology/transplant infusion clinics, ID clinic, other specialty clinics</a:t>
            </a:r>
          </a:p>
        </p:txBody>
      </p:sp>
    </p:spTree>
    <p:extLst>
      <p:ext uri="{BB962C8B-B14F-4D97-AF65-F5344CB8AC3E}">
        <p14:creationId xmlns:p14="http://schemas.microsoft.com/office/powerpoint/2010/main" val="806743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pic>
        <p:nvPicPr>
          <p:cNvPr id="5" name="Picture 4"/>
          <p:cNvPicPr>
            <a:picLocks noChangeAspect="1"/>
          </p:cNvPicPr>
          <p:nvPr/>
        </p:nvPicPr>
        <p:blipFill rotWithShape="1">
          <a:blip r:embed="rId4"/>
          <a:srcRect l="34452" t="10734" r="35781" b="7222"/>
          <a:stretch/>
        </p:blipFill>
        <p:spPr>
          <a:xfrm>
            <a:off x="142520" y="69588"/>
            <a:ext cx="3824016" cy="5928896"/>
          </a:xfrm>
          <a:prstGeom prst="rect">
            <a:avLst/>
          </a:prstGeom>
        </p:spPr>
      </p:pic>
      <p:pic>
        <p:nvPicPr>
          <p:cNvPr id="7" name="Picture 6"/>
          <p:cNvPicPr>
            <a:picLocks noChangeAspect="1"/>
          </p:cNvPicPr>
          <p:nvPr/>
        </p:nvPicPr>
        <p:blipFill rotWithShape="1">
          <a:blip r:embed="rId5"/>
          <a:srcRect l="34314" t="13228" r="35610" b="10938"/>
          <a:stretch/>
        </p:blipFill>
        <p:spPr>
          <a:xfrm>
            <a:off x="3989608" y="479607"/>
            <a:ext cx="4051997" cy="5746468"/>
          </a:xfrm>
          <a:prstGeom prst="rect">
            <a:avLst/>
          </a:prstGeom>
        </p:spPr>
      </p:pic>
      <p:pic>
        <p:nvPicPr>
          <p:cNvPr id="9" name="Picture 8"/>
          <p:cNvPicPr>
            <a:picLocks noChangeAspect="1"/>
          </p:cNvPicPr>
          <p:nvPr/>
        </p:nvPicPr>
        <p:blipFill rotWithShape="1">
          <a:blip r:embed="rId6"/>
          <a:srcRect l="34877" t="11209" r="35370" b="6111"/>
          <a:stretch/>
        </p:blipFill>
        <p:spPr>
          <a:xfrm>
            <a:off x="8102972" y="205965"/>
            <a:ext cx="4026460" cy="6293751"/>
          </a:xfrm>
          <a:prstGeom prst="rect">
            <a:avLst/>
          </a:prstGeom>
        </p:spPr>
      </p:pic>
    </p:spTree>
    <p:extLst>
      <p:ext uri="{BB962C8B-B14F-4D97-AF65-F5344CB8AC3E}">
        <p14:creationId xmlns:p14="http://schemas.microsoft.com/office/powerpoint/2010/main" val="3847825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pic>
        <p:nvPicPr>
          <p:cNvPr id="5" name="Picture 4"/>
          <p:cNvPicPr>
            <a:picLocks noChangeAspect="1"/>
          </p:cNvPicPr>
          <p:nvPr/>
        </p:nvPicPr>
        <p:blipFill rotWithShape="1">
          <a:blip r:embed="rId4"/>
          <a:srcRect l="34452" t="10734" r="35781" b="81691"/>
          <a:stretch/>
        </p:blipFill>
        <p:spPr>
          <a:xfrm>
            <a:off x="180982" y="2205942"/>
            <a:ext cx="5373829" cy="769202"/>
          </a:xfrm>
          <a:prstGeom prst="rect">
            <a:avLst/>
          </a:prstGeom>
        </p:spPr>
      </p:pic>
      <p:pic>
        <p:nvPicPr>
          <p:cNvPr id="10" name="Picture 9"/>
          <p:cNvPicPr>
            <a:picLocks noChangeAspect="1"/>
          </p:cNvPicPr>
          <p:nvPr/>
        </p:nvPicPr>
        <p:blipFill rotWithShape="1">
          <a:blip r:embed="rId5"/>
          <a:srcRect l="34746" t="10374" r="35585" b="4027"/>
          <a:stretch/>
        </p:blipFill>
        <p:spPr>
          <a:xfrm>
            <a:off x="5982374" y="177239"/>
            <a:ext cx="4102865" cy="6658606"/>
          </a:xfrm>
          <a:prstGeom prst="rect">
            <a:avLst/>
          </a:prstGeom>
        </p:spPr>
      </p:pic>
      <p:sp>
        <p:nvSpPr>
          <p:cNvPr id="8" name="Oval 7"/>
          <p:cNvSpPr/>
          <p:nvPr/>
        </p:nvSpPr>
        <p:spPr>
          <a:xfrm>
            <a:off x="5908573" y="57035"/>
            <a:ext cx="1534090" cy="3648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1" name="Left Arrow 10"/>
          <p:cNvSpPr/>
          <p:nvPr/>
        </p:nvSpPr>
        <p:spPr>
          <a:xfrm>
            <a:off x="9083375" y="3435281"/>
            <a:ext cx="665100" cy="14252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2" name="TextBox 11"/>
          <p:cNvSpPr txBox="1"/>
          <p:nvPr/>
        </p:nvSpPr>
        <p:spPr>
          <a:xfrm>
            <a:off x="9734146" y="3322332"/>
            <a:ext cx="2584390" cy="368418"/>
          </a:xfrm>
          <a:prstGeom prst="rect">
            <a:avLst/>
          </a:prstGeom>
          <a:noFill/>
        </p:spPr>
        <p:txBody>
          <a:bodyPr wrap="square" rtlCol="0">
            <a:spAutoFit/>
          </a:bodyPr>
          <a:lstStyle/>
          <a:p>
            <a:pPr defTabSz="912114"/>
            <a:r>
              <a:rPr lang="en-US" sz="1795" b="1">
                <a:solidFill>
                  <a:srgbClr val="4472C4">
                    <a:lumMod val="50000"/>
                  </a:srgbClr>
                </a:solidFill>
                <a:latin typeface="Calibri" panose="020F0502020204030204"/>
              </a:rPr>
              <a:t>Spanish documents</a:t>
            </a:r>
          </a:p>
        </p:txBody>
      </p:sp>
      <p:sp>
        <p:nvSpPr>
          <p:cNvPr id="13" name="Left Arrow 12"/>
          <p:cNvSpPr/>
          <p:nvPr/>
        </p:nvSpPr>
        <p:spPr>
          <a:xfrm>
            <a:off x="9847702" y="1536003"/>
            <a:ext cx="665100" cy="14252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4" name="TextBox 13"/>
          <p:cNvSpPr txBox="1"/>
          <p:nvPr/>
        </p:nvSpPr>
        <p:spPr>
          <a:xfrm>
            <a:off x="10560769" y="1008584"/>
            <a:ext cx="1649035" cy="1197359"/>
          </a:xfrm>
          <a:prstGeom prst="rect">
            <a:avLst/>
          </a:prstGeom>
          <a:noFill/>
        </p:spPr>
        <p:txBody>
          <a:bodyPr wrap="square" rtlCol="0">
            <a:spAutoFit/>
          </a:bodyPr>
          <a:lstStyle/>
          <a:p>
            <a:pPr defTabSz="912114"/>
            <a:r>
              <a:rPr lang="en-US" sz="1795" b="1">
                <a:solidFill>
                  <a:srgbClr val="4472C4">
                    <a:lumMod val="50000"/>
                  </a:srgbClr>
                </a:solidFill>
                <a:latin typeface="Calibri" panose="020F0502020204030204"/>
              </a:rPr>
              <a:t>Help for pts who cannot complete independently</a:t>
            </a:r>
          </a:p>
        </p:txBody>
      </p:sp>
    </p:spTree>
    <p:extLst>
      <p:ext uri="{BB962C8B-B14F-4D97-AF65-F5344CB8AC3E}">
        <p14:creationId xmlns:p14="http://schemas.microsoft.com/office/powerpoint/2010/main" val="1285213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4" name="Title 1"/>
          <p:cNvSpPr txBox="1">
            <a:spLocks/>
          </p:cNvSpPr>
          <p:nvPr/>
        </p:nvSpPr>
        <p:spPr>
          <a:xfrm>
            <a:off x="836127" y="372705"/>
            <a:ext cx="10489585" cy="132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a:solidFill>
                  <a:prstClr val="black"/>
                </a:solidFill>
                <a:latin typeface="Calibri Light" panose="020F0302020204030204"/>
              </a:rPr>
              <a:t>		</a:t>
            </a:r>
            <a:r>
              <a:rPr lang="en-US" sz="4389" b="1">
                <a:solidFill>
                  <a:srgbClr val="4472C4">
                    <a:lumMod val="50000"/>
                  </a:srgbClr>
                </a:solidFill>
                <a:latin typeface="Calibri" panose="020F0502020204030204"/>
              </a:rPr>
              <a:t>Key Takeaways</a:t>
            </a:r>
          </a:p>
        </p:txBody>
      </p:sp>
      <p:sp>
        <p:nvSpPr>
          <p:cNvPr id="2" name="Rectangle 1"/>
          <p:cNvSpPr/>
          <p:nvPr/>
        </p:nvSpPr>
        <p:spPr>
          <a:xfrm>
            <a:off x="496424" y="1528895"/>
            <a:ext cx="10967210" cy="3776286"/>
          </a:xfrm>
          <a:prstGeom prst="rect">
            <a:avLst/>
          </a:prstGeom>
        </p:spPr>
        <p:txBody>
          <a:bodyPr wrap="square">
            <a:spAutoFit/>
          </a:bodyPr>
          <a:lstStyle/>
          <a:p>
            <a:pPr defTabSz="912114"/>
            <a:r>
              <a:rPr lang="en-US" sz="2394" b="1">
                <a:solidFill>
                  <a:prstClr val="black"/>
                </a:solidFill>
                <a:latin typeface="Calibri" panose="020F0502020204030204"/>
              </a:rPr>
              <a:t>Equity is Paramount</a:t>
            </a:r>
            <a:r>
              <a:rPr lang="en-US" sz="2394">
                <a:solidFill>
                  <a:prstClr val="black"/>
                </a:solidFill>
                <a:latin typeface="Calibri" panose="020F0502020204030204"/>
              </a:rPr>
              <a:t> - intentional, targeted discussions</a:t>
            </a:r>
          </a:p>
          <a:p>
            <a:pPr defTabSz="912114"/>
            <a:endParaRPr lang="en-US" sz="2394">
              <a:solidFill>
                <a:prstClr val="black"/>
              </a:solidFill>
              <a:latin typeface="Calibri" panose="020F0502020204030204"/>
            </a:endParaRPr>
          </a:p>
          <a:p>
            <a:pPr defTabSz="912114"/>
            <a:r>
              <a:rPr lang="en-US" sz="2394">
                <a:solidFill>
                  <a:prstClr val="black"/>
                </a:solidFill>
                <a:latin typeface="Calibri" panose="020F0502020204030204"/>
              </a:rPr>
              <a:t>Involve stakeholders early – ID MDs/</a:t>
            </a:r>
            <a:r>
              <a:rPr lang="en-US" sz="2394" err="1">
                <a:solidFill>
                  <a:prstClr val="black"/>
                </a:solidFill>
                <a:latin typeface="Calibri" panose="020F0502020204030204"/>
              </a:rPr>
              <a:t>PharmDs</a:t>
            </a:r>
            <a:r>
              <a:rPr lang="en-US" sz="2394">
                <a:solidFill>
                  <a:prstClr val="black"/>
                </a:solidFill>
                <a:latin typeface="Calibri" panose="020F0502020204030204"/>
              </a:rPr>
              <a:t>, </a:t>
            </a:r>
            <a:r>
              <a:rPr lang="en-US" sz="2394" err="1">
                <a:solidFill>
                  <a:prstClr val="black"/>
                </a:solidFill>
                <a:latin typeface="Calibri" panose="020F0502020204030204"/>
              </a:rPr>
              <a:t>Heme</a:t>
            </a:r>
            <a:r>
              <a:rPr lang="en-US" sz="2394">
                <a:solidFill>
                  <a:prstClr val="black"/>
                </a:solidFill>
                <a:latin typeface="Calibri" panose="020F0502020204030204"/>
              </a:rPr>
              <a:t>/</a:t>
            </a:r>
            <a:r>
              <a:rPr lang="en-US" sz="2394" err="1">
                <a:solidFill>
                  <a:prstClr val="black"/>
                </a:solidFill>
                <a:latin typeface="Calibri" panose="020F0502020204030204"/>
              </a:rPr>
              <a:t>Onc</a:t>
            </a:r>
            <a:r>
              <a:rPr lang="en-US" sz="2394">
                <a:solidFill>
                  <a:prstClr val="black"/>
                </a:solidFill>
                <a:latin typeface="Calibri" panose="020F0502020204030204"/>
              </a:rPr>
              <a:t>, Transplant, Subspecialty clinic leads, Triage Committee, Healthcare and Clinic Leadership (CMO/CQO)</a:t>
            </a:r>
          </a:p>
          <a:p>
            <a:pPr defTabSz="912114"/>
            <a:endParaRPr lang="en-US" sz="2394">
              <a:solidFill>
                <a:prstClr val="black"/>
              </a:solidFill>
              <a:latin typeface="Calibri" panose="020F0502020204030204"/>
            </a:endParaRPr>
          </a:p>
          <a:p>
            <a:pPr defTabSz="912114"/>
            <a:r>
              <a:rPr lang="en-US" sz="2394">
                <a:solidFill>
                  <a:prstClr val="black"/>
                </a:solidFill>
                <a:latin typeface="Calibri" panose="020F0502020204030204"/>
              </a:rPr>
              <a:t>IT involvement – electronic order entry changes, communication with providers and patients</a:t>
            </a:r>
          </a:p>
          <a:p>
            <a:pPr defTabSz="912114"/>
            <a:endParaRPr lang="en-US" sz="2394">
              <a:solidFill>
                <a:prstClr val="black"/>
              </a:solidFill>
              <a:latin typeface="Calibri" panose="020F0502020204030204"/>
            </a:endParaRPr>
          </a:p>
          <a:p>
            <a:pPr defTabSz="912114"/>
            <a:r>
              <a:rPr lang="en-US" sz="2394">
                <a:solidFill>
                  <a:prstClr val="black"/>
                </a:solidFill>
                <a:latin typeface="Calibri" panose="020F0502020204030204"/>
              </a:rPr>
              <a:t>Don’t reinvent the wheel – CDC/IDSA calls, IDSA Guidance, NIH Guidance, and access the slides/references        </a:t>
            </a:r>
          </a:p>
        </p:txBody>
      </p:sp>
      <p:sp>
        <p:nvSpPr>
          <p:cNvPr id="5" name="5-Point Star 4"/>
          <p:cNvSpPr/>
          <p:nvPr/>
        </p:nvSpPr>
        <p:spPr>
          <a:xfrm>
            <a:off x="133940" y="1632994"/>
            <a:ext cx="315175" cy="28663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Tree>
    <p:extLst>
      <p:ext uri="{BB962C8B-B14F-4D97-AF65-F5344CB8AC3E}">
        <p14:creationId xmlns:p14="http://schemas.microsoft.com/office/powerpoint/2010/main" val="2252433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oryHealthcare.eps"/>
          <p:cNvPicPr>
            <a:picLocks noChangeAspect="1"/>
          </p:cNvPicPr>
          <p:nvPr/>
        </p:nvPicPr>
        <p:blipFill>
          <a:blip r:embed="rId3"/>
          <a:stretch>
            <a:fillRect/>
          </a:stretch>
        </p:blipFill>
        <p:spPr>
          <a:xfrm>
            <a:off x="377278" y="387140"/>
            <a:ext cx="2063930" cy="714825"/>
          </a:xfrm>
          <a:prstGeom prst="rect">
            <a:avLst/>
          </a:prstGeom>
        </p:spPr>
      </p:pic>
      <p:sp>
        <p:nvSpPr>
          <p:cNvPr id="4" name="Title 1">
            <a:extLst>
              <a:ext uri="{FF2B5EF4-FFF2-40B4-BE49-F238E27FC236}">
                <a16:creationId xmlns:a16="http://schemas.microsoft.com/office/drawing/2014/main" id="{5C515828-833C-3D4C-99C0-7D19827F3AD0}"/>
              </a:ext>
            </a:extLst>
          </p:cNvPr>
          <p:cNvSpPr txBox="1">
            <a:spLocks/>
          </p:cNvSpPr>
          <p:nvPr/>
        </p:nvSpPr>
        <p:spPr>
          <a:xfrm>
            <a:off x="836127" y="400620"/>
            <a:ext cx="10489585" cy="13222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4389">
                <a:solidFill>
                  <a:prstClr val="black"/>
                </a:solidFill>
                <a:latin typeface="Calibri Light" panose="020F0302020204030204"/>
              </a:rPr>
              <a:t>		</a:t>
            </a:r>
            <a:r>
              <a:rPr lang="en-US" sz="4389" b="1">
                <a:solidFill>
                  <a:srgbClr val="4472C4">
                    <a:lumMod val="50000"/>
                  </a:srgbClr>
                </a:solidFill>
                <a:latin typeface="Calibri" panose="020F0502020204030204"/>
              </a:rPr>
              <a:t>Timeline of Teamwork</a:t>
            </a:r>
          </a:p>
        </p:txBody>
      </p:sp>
      <p:sp>
        <p:nvSpPr>
          <p:cNvPr id="7" name="Content Placeholder 2">
            <a:extLst>
              <a:ext uri="{FF2B5EF4-FFF2-40B4-BE49-F238E27FC236}">
                <a16:creationId xmlns:a16="http://schemas.microsoft.com/office/drawing/2014/main" id="{D27B69A6-297E-854A-A1D6-7DF5702D534D}"/>
              </a:ext>
            </a:extLst>
          </p:cNvPr>
          <p:cNvSpPr txBox="1">
            <a:spLocks/>
          </p:cNvSpPr>
          <p:nvPr/>
        </p:nvSpPr>
        <p:spPr>
          <a:xfrm>
            <a:off x="414959" y="1353648"/>
            <a:ext cx="10945654" cy="4510498"/>
          </a:xfrm>
          <a:prstGeom prst="rect">
            <a:avLst/>
          </a:prstGeom>
        </p:spPr>
        <p:txBody>
          <a:bodyPr vert="horz" lIns="91214" tIns="45607" rIns="91214" bIns="45607"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114">
              <a:spcBef>
                <a:spcPts val="998"/>
              </a:spcBef>
              <a:buNone/>
            </a:pPr>
            <a:r>
              <a:rPr lang="en-US" sz="2394">
                <a:solidFill>
                  <a:prstClr val="black"/>
                </a:solidFill>
                <a:latin typeface="Calibri" panose="020F0502020204030204"/>
              </a:rPr>
              <a:t>12/8/21 - </a:t>
            </a:r>
            <a:r>
              <a:rPr lang="en-US" sz="2394" err="1">
                <a:solidFill>
                  <a:prstClr val="black"/>
                </a:solidFill>
                <a:latin typeface="Calibri" panose="020F0502020204030204"/>
              </a:rPr>
              <a:t>Tixagevimab</a:t>
            </a:r>
            <a:r>
              <a:rPr lang="en-US" sz="2394">
                <a:solidFill>
                  <a:prstClr val="black"/>
                </a:solidFill>
                <a:latin typeface="Calibri" panose="020F0502020204030204"/>
              </a:rPr>
              <a:t>/</a:t>
            </a:r>
            <a:r>
              <a:rPr lang="en-US" sz="2394" err="1">
                <a:solidFill>
                  <a:prstClr val="black"/>
                </a:solidFill>
                <a:latin typeface="Calibri" panose="020F0502020204030204"/>
              </a:rPr>
              <a:t>cilgavimab</a:t>
            </a:r>
            <a:r>
              <a:rPr lang="en-US" sz="2394">
                <a:solidFill>
                  <a:prstClr val="black"/>
                </a:solidFill>
                <a:latin typeface="Calibri" panose="020F0502020204030204"/>
              </a:rPr>
              <a:t> granted EUA for </a:t>
            </a:r>
          </a:p>
          <a:p>
            <a:pPr marL="0" indent="0" defTabSz="912114">
              <a:spcBef>
                <a:spcPts val="998"/>
              </a:spcBef>
              <a:buNone/>
            </a:pPr>
            <a:r>
              <a:rPr lang="en-US" sz="2394">
                <a:solidFill>
                  <a:prstClr val="black"/>
                </a:solidFill>
                <a:latin typeface="Calibri" panose="020F0502020204030204"/>
              </a:rPr>
              <a:t>	COVID-19 </a:t>
            </a:r>
            <a:r>
              <a:rPr lang="en-US" sz="2394" err="1">
                <a:solidFill>
                  <a:prstClr val="black"/>
                </a:solidFill>
                <a:latin typeface="Calibri" panose="020F0502020204030204"/>
              </a:rPr>
              <a:t>PrEP</a:t>
            </a:r>
            <a:endParaRPr lang="en-US" sz="2394">
              <a:solidFill>
                <a:prstClr val="black"/>
              </a:solidFill>
              <a:latin typeface="Calibri" panose="020F0502020204030204"/>
            </a:endParaRPr>
          </a:p>
          <a:p>
            <a:pPr marL="0" indent="0" defTabSz="912114">
              <a:spcBef>
                <a:spcPts val="998"/>
              </a:spcBef>
              <a:buNone/>
            </a:pPr>
            <a:r>
              <a:rPr lang="en-US" sz="2394">
                <a:solidFill>
                  <a:prstClr val="black"/>
                </a:solidFill>
                <a:latin typeface="Calibri" panose="020F0502020204030204"/>
              </a:rPr>
              <a:t>12/22/21 - </a:t>
            </a:r>
            <a:r>
              <a:rPr lang="en-US" sz="2394" err="1">
                <a:solidFill>
                  <a:prstClr val="black"/>
                </a:solidFill>
                <a:latin typeface="Calibri" panose="020F0502020204030204"/>
              </a:rPr>
              <a:t>Nirmatrelvir</a:t>
            </a:r>
            <a:r>
              <a:rPr lang="en-US" sz="2394">
                <a:solidFill>
                  <a:prstClr val="black"/>
                </a:solidFill>
                <a:latin typeface="Calibri" panose="020F0502020204030204"/>
              </a:rPr>
              <a:t>/ritonavir granted EUA </a:t>
            </a:r>
          </a:p>
          <a:p>
            <a:pPr marL="0" indent="0" defTabSz="912114">
              <a:spcBef>
                <a:spcPts val="998"/>
              </a:spcBef>
              <a:buNone/>
            </a:pPr>
            <a:r>
              <a:rPr lang="en-US" sz="2394">
                <a:solidFill>
                  <a:prstClr val="black"/>
                </a:solidFill>
                <a:latin typeface="Calibri" panose="020F0502020204030204"/>
              </a:rPr>
              <a:t>12/22/21 - PINETREE study for early, 3-day </a:t>
            </a:r>
            <a:r>
              <a:rPr lang="en-US" sz="2394" err="1">
                <a:solidFill>
                  <a:prstClr val="black"/>
                </a:solidFill>
                <a:latin typeface="Calibri" panose="020F0502020204030204"/>
              </a:rPr>
              <a:t>remdesivir</a:t>
            </a:r>
            <a:r>
              <a:rPr lang="en-US" sz="2394">
                <a:solidFill>
                  <a:prstClr val="black"/>
                </a:solidFill>
                <a:latin typeface="Calibri" panose="020F0502020204030204"/>
              </a:rPr>
              <a:t> published</a:t>
            </a:r>
          </a:p>
          <a:p>
            <a:pPr marL="0" indent="0" defTabSz="912114">
              <a:spcBef>
                <a:spcPts val="998"/>
              </a:spcBef>
              <a:buNone/>
            </a:pPr>
            <a:r>
              <a:rPr lang="en-US" sz="2394">
                <a:solidFill>
                  <a:prstClr val="black"/>
                </a:solidFill>
                <a:latin typeface="Calibri" panose="020F0502020204030204"/>
              </a:rPr>
              <a:t>12/23/21 - </a:t>
            </a:r>
            <a:r>
              <a:rPr lang="en-US" sz="2394" err="1">
                <a:solidFill>
                  <a:prstClr val="black"/>
                </a:solidFill>
                <a:latin typeface="Calibri" panose="020F0502020204030204"/>
              </a:rPr>
              <a:t>Molnupiravir</a:t>
            </a:r>
            <a:r>
              <a:rPr lang="en-US" sz="2394">
                <a:solidFill>
                  <a:prstClr val="black"/>
                </a:solidFill>
                <a:latin typeface="Calibri" panose="020F0502020204030204"/>
              </a:rPr>
              <a:t> granted EUA</a:t>
            </a:r>
          </a:p>
          <a:p>
            <a:pPr marL="0" indent="0" defTabSz="912114">
              <a:spcBef>
                <a:spcPts val="998"/>
              </a:spcBef>
              <a:buNone/>
            </a:pPr>
            <a:r>
              <a:rPr lang="en-US" sz="2394">
                <a:solidFill>
                  <a:prstClr val="black"/>
                </a:solidFill>
                <a:latin typeface="Calibri" panose="020F0502020204030204"/>
              </a:rPr>
              <a:t>12/28/21 - EHC begins utilization of 3-day </a:t>
            </a:r>
            <a:r>
              <a:rPr lang="en-US" sz="2394" err="1">
                <a:solidFill>
                  <a:prstClr val="black"/>
                </a:solidFill>
                <a:latin typeface="Calibri" panose="020F0502020204030204"/>
              </a:rPr>
              <a:t>remdesivir</a:t>
            </a:r>
            <a:r>
              <a:rPr lang="en-US" sz="2394">
                <a:solidFill>
                  <a:prstClr val="black"/>
                </a:solidFill>
                <a:latin typeface="Calibri" panose="020F0502020204030204"/>
              </a:rPr>
              <a:t> option</a:t>
            </a:r>
          </a:p>
          <a:p>
            <a:pPr marL="0" indent="0" defTabSz="912114">
              <a:spcBef>
                <a:spcPts val="998"/>
              </a:spcBef>
              <a:buNone/>
            </a:pPr>
            <a:r>
              <a:rPr lang="en-US" sz="2394">
                <a:solidFill>
                  <a:prstClr val="black"/>
                </a:solidFill>
                <a:latin typeface="Calibri" panose="020F0502020204030204"/>
              </a:rPr>
              <a:t>1/5/22 – EHC releases interim guidance for PO meds</a:t>
            </a:r>
          </a:p>
          <a:p>
            <a:pPr marL="0" indent="0" defTabSz="912114">
              <a:spcBef>
                <a:spcPts val="998"/>
              </a:spcBef>
              <a:buNone/>
            </a:pPr>
            <a:r>
              <a:rPr lang="en-US" sz="2394">
                <a:solidFill>
                  <a:prstClr val="black"/>
                </a:solidFill>
                <a:latin typeface="Calibri" panose="020F0502020204030204"/>
              </a:rPr>
              <a:t>1/20/22 - EHC begins </a:t>
            </a:r>
            <a:r>
              <a:rPr lang="en-US" sz="2394" err="1">
                <a:solidFill>
                  <a:prstClr val="black"/>
                </a:solidFill>
                <a:latin typeface="Calibri" panose="020F0502020204030204"/>
              </a:rPr>
              <a:t>tixagevimab</a:t>
            </a:r>
            <a:r>
              <a:rPr lang="en-US" sz="2394">
                <a:solidFill>
                  <a:prstClr val="black"/>
                </a:solidFill>
                <a:latin typeface="Calibri" panose="020F0502020204030204"/>
              </a:rPr>
              <a:t>/</a:t>
            </a:r>
            <a:r>
              <a:rPr lang="en-US" sz="2394" err="1">
                <a:solidFill>
                  <a:prstClr val="black"/>
                </a:solidFill>
                <a:latin typeface="Calibri" panose="020F0502020204030204"/>
              </a:rPr>
              <a:t>cilgavimab</a:t>
            </a:r>
            <a:r>
              <a:rPr lang="en-US" sz="2394">
                <a:solidFill>
                  <a:prstClr val="black"/>
                </a:solidFill>
                <a:latin typeface="Calibri" panose="020F0502020204030204"/>
              </a:rPr>
              <a:t> lottery</a:t>
            </a:r>
          </a:p>
          <a:p>
            <a:pPr marL="0" indent="0" defTabSz="912114">
              <a:spcBef>
                <a:spcPts val="998"/>
              </a:spcBef>
              <a:buNone/>
            </a:pPr>
            <a:r>
              <a:rPr lang="en-US" sz="2394">
                <a:solidFill>
                  <a:prstClr val="black"/>
                </a:solidFill>
                <a:latin typeface="Calibri" panose="020F0502020204030204"/>
              </a:rPr>
              <a:t>1/22/22  – EHC administers first dose of </a:t>
            </a:r>
            <a:r>
              <a:rPr lang="en-US" sz="2394" err="1">
                <a:solidFill>
                  <a:prstClr val="black"/>
                </a:solidFill>
                <a:latin typeface="Calibri" panose="020F0502020204030204"/>
              </a:rPr>
              <a:t>tixagevimab</a:t>
            </a:r>
            <a:r>
              <a:rPr lang="en-US" sz="2394">
                <a:solidFill>
                  <a:prstClr val="black"/>
                </a:solidFill>
                <a:latin typeface="Calibri" panose="020F0502020204030204"/>
              </a:rPr>
              <a:t>/</a:t>
            </a:r>
            <a:r>
              <a:rPr lang="en-US" sz="2394" err="1">
                <a:solidFill>
                  <a:prstClr val="black"/>
                </a:solidFill>
                <a:latin typeface="Calibri" panose="020F0502020204030204"/>
              </a:rPr>
              <a:t>cilgavimab</a:t>
            </a:r>
            <a:endParaRPr lang="en-US" sz="2793">
              <a:solidFill>
                <a:prstClr val="black"/>
              </a:solidFill>
              <a:latin typeface="Calibri" panose="020F0502020204030204"/>
            </a:endParaRPr>
          </a:p>
          <a:p>
            <a:pPr marL="228029" indent="-228029" defTabSz="912114">
              <a:spcBef>
                <a:spcPts val="998"/>
              </a:spcBef>
            </a:pPr>
            <a:endParaRPr lang="en-US" sz="2793">
              <a:solidFill>
                <a:prstClr val="black"/>
              </a:solidFill>
              <a:latin typeface="Calibri" panose="020F0502020204030204"/>
            </a:endParaRPr>
          </a:p>
          <a:p>
            <a:pPr marL="228029" indent="-228029" defTabSz="912114">
              <a:spcBef>
                <a:spcPts val="998"/>
              </a:spcBef>
            </a:pPr>
            <a:endParaRPr lang="en-US" sz="2793">
              <a:solidFill>
                <a:prstClr val="black"/>
              </a:solidFill>
              <a:latin typeface="Calibri" panose="020F0502020204030204"/>
            </a:endParaRPr>
          </a:p>
        </p:txBody>
      </p:sp>
      <p:pic>
        <p:nvPicPr>
          <p:cNvPr id="8" name="Picture 7"/>
          <p:cNvPicPr>
            <a:picLocks noChangeAspect="1"/>
          </p:cNvPicPr>
          <p:nvPr/>
        </p:nvPicPr>
        <p:blipFill rotWithShape="1">
          <a:blip r:embed="rId4"/>
          <a:srcRect l="36284" t="10734" r="36284" b="16266"/>
          <a:stretch/>
        </p:blipFill>
        <p:spPr>
          <a:xfrm>
            <a:off x="8161903" y="144354"/>
            <a:ext cx="1035929" cy="1550634"/>
          </a:xfrm>
          <a:prstGeom prst="rect">
            <a:avLst/>
          </a:prstGeom>
        </p:spPr>
      </p:pic>
      <p:pic>
        <p:nvPicPr>
          <p:cNvPr id="9" name="Picture 8"/>
          <p:cNvPicPr>
            <a:picLocks noChangeAspect="1"/>
          </p:cNvPicPr>
          <p:nvPr/>
        </p:nvPicPr>
        <p:blipFill rotWithShape="1">
          <a:blip r:embed="rId5"/>
          <a:srcRect l="41847" t="27113" r="40957" b="33124"/>
          <a:stretch/>
        </p:blipFill>
        <p:spPr>
          <a:xfrm>
            <a:off x="9297460" y="144354"/>
            <a:ext cx="1192203" cy="1550634"/>
          </a:xfrm>
          <a:prstGeom prst="rect">
            <a:avLst/>
          </a:prstGeom>
        </p:spPr>
      </p:pic>
      <p:sp>
        <p:nvSpPr>
          <p:cNvPr id="11" name="Rectangle 10"/>
          <p:cNvSpPr/>
          <p:nvPr/>
        </p:nvSpPr>
        <p:spPr>
          <a:xfrm>
            <a:off x="7763031" y="1697018"/>
            <a:ext cx="1534429" cy="337716"/>
          </a:xfrm>
          <a:prstGeom prst="rect">
            <a:avLst/>
          </a:prstGeom>
        </p:spPr>
        <p:txBody>
          <a:bodyPr wrap="square">
            <a:spAutoFit/>
          </a:bodyPr>
          <a:lstStyle/>
          <a:p>
            <a:pPr algn="ctr" defTabSz="456057"/>
            <a:r>
              <a:rPr lang="en-US" sz="798" b="1">
                <a:solidFill>
                  <a:srgbClr val="4472C4">
                    <a:lumMod val="50000"/>
                  </a:srgbClr>
                </a:solidFill>
                <a:latin typeface="Arial"/>
                <a:cs typeface="Arial"/>
              </a:rPr>
              <a:t>Sarah Green, </a:t>
            </a:r>
            <a:r>
              <a:rPr lang="en-US" sz="798" b="1" err="1">
                <a:solidFill>
                  <a:srgbClr val="4472C4">
                    <a:lumMod val="50000"/>
                  </a:srgbClr>
                </a:solidFill>
                <a:latin typeface="Arial"/>
                <a:cs typeface="Arial"/>
              </a:rPr>
              <a:t>PharmD</a:t>
            </a:r>
            <a:r>
              <a:rPr lang="en-US" sz="798" b="1">
                <a:solidFill>
                  <a:srgbClr val="4472C4">
                    <a:lumMod val="50000"/>
                  </a:srgbClr>
                </a:solidFill>
                <a:latin typeface="Arial"/>
                <a:cs typeface="Arial"/>
              </a:rPr>
              <a:t>      </a:t>
            </a:r>
          </a:p>
          <a:p>
            <a:pPr algn="ctr" defTabSz="456057"/>
            <a:r>
              <a:rPr lang="en-US" sz="798">
                <a:solidFill>
                  <a:srgbClr val="4472C4">
                    <a:lumMod val="50000"/>
                  </a:srgbClr>
                </a:solidFill>
                <a:latin typeface="Arial" panose="020B0604020202020204" pitchFamily="34" charset="0"/>
                <a:cs typeface="Arial" panose="020B0604020202020204" pitchFamily="34" charset="0"/>
              </a:rPr>
              <a:t>Emory University Hospital</a:t>
            </a:r>
          </a:p>
        </p:txBody>
      </p:sp>
      <p:sp>
        <p:nvSpPr>
          <p:cNvPr id="12" name="Rectangle 11"/>
          <p:cNvSpPr/>
          <p:nvPr/>
        </p:nvSpPr>
        <p:spPr>
          <a:xfrm>
            <a:off x="9197832" y="3747795"/>
            <a:ext cx="1529520" cy="583328"/>
          </a:xfrm>
          <a:prstGeom prst="rect">
            <a:avLst/>
          </a:prstGeom>
        </p:spPr>
        <p:txBody>
          <a:bodyPr wrap="square">
            <a:spAutoFit/>
          </a:bodyPr>
          <a:lstStyle/>
          <a:p>
            <a:pPr algn="ctr" defTabSz="456057"/>
            <a:r>
              <a:rPr lang="en-US" sz="798" b="1">
                <a:solidFill>
                  <a:srgbClr val="4472C4">
                    <a:lumMod val="50000"/>
                  </a:srgbClr>
                </a:solidFill>
                <a:latin typeface="Arial"/>
                <a:cs typeface="Arial"/>
              </a:rPr>
              <a:t>Marybeth Sexton, MD</a:t>
            </a:r>
          </a:p>
          <a:p>
            <a:pPr algn="ctr" defTabSz="456057"/>
            <a:r>
              <a:rPr lang="en-US" sz="798">
                <a:solidFill>
                  <a:srgbClr val="4472C4">
                    <a:lumMod val="50000"/>
                  </a:srgbClr>
                </a:solidFill>
                <a:latin typeface="Arial"/>
                <a:cs typeface="Arial"/>
              </a:rPr>
              <a:t>Director, Antimicrobial Stewardship, Emory University Hospital</a:t>
            </a:r>
            <a:endParaRPr lang="en-US" sz="798">
              <a:solidFill>
                <a:srgbClr val="4472C4">
                  <a:lumMod val="50000"/>
                </a:srgbClr>
              </a:solidFill>
              <a:latin typeface="Arial" panose="020B0604020202020204" pitchFamily="34" charset="0"/>
              <a:cs typeface="Arial" panose="020B0604020202020204" pitchFamily="34" charset="0"/>
            </a:endParaRPr>
          </a:p>
        </p:txBody>
      </p:sp>
      <p:sp>
        <p:nvSpPr>
          <p:cNvPr id="13" name="Rectangle 12"/>
          <p:cNvSpPr/>
          <p:nvPr/>
        </p:nvSpPr>
        <p:spPr>
          <a:xfrm>
            <a:off x="10422441" y="1665089"/>
            <a:ext cx="1748898" cy="460523"/>
          </a:xfrm>
          <a:prstGeom prst="rect">
            <a:avLst/>
          </a:prstGeom>
        </p:spPr>
        <p:txBody>
          <a:bodyPr wrap="square">
            <a:spAutoFit/>
          </a:bodyPr>
          <a:lstStyle/>
          <a:p>
            <a:pPr algn="ctr" defTabSz="456057"/>
            <a:r>
              <a:rPr lang="en-US" sz="798" b="1">
                <a:solidFill>
                  <a:srgbClr val="4472C4">
                    <a:lumMod val="50000"/>
                  </a:srgbClr>
                </a:solidFill>
                <a:latin typeface="Arial"/>
                <a:cs typeface="Arial"/>
              </a:rPr>
              <a:t>K. Ashley Jones, </a:t>
            </a:r>
            <a:r>
              <a:rPr lang="en-US" sz="798" b="1" err="1">
                <a:solidFill>
                  <a:srgbClr val="4472C4">
                    <a:lumMod val="50000"/>
                  </a:srgbClr>
                </a:solidFill>
                <a:latin typeface="Arial"/>
                <a:cs typeface="Arial"/>
              </a:rPr>
              <a:t>PharmD</a:t>
            </a:r>
            <a:r>
              <a:rPr lang="en-US" sz="798" b="1">
                <a:solidFill>
                  <a:srgbClr val="4472C4">
                    <a:lumMod val="50000"/>
                  </a:srgbClr>
                </a:solidFill>
                <a:latin typeface="Arial"/>
                <a:cs typeface="Arial"/>
              </a:rPr>
              <a:t> </a:t>
            </a:r>
          </a:p>
          <a:p>
            <a:pPr algn="ctr" defTabSz="456057"/>
            <a:r>
              <a:rPr lang="en-US" sz="798">
                <a:solidFill>
                  <a:srgbClr val="4472C4">
                    <a:lumMod val="50000"/>
                  </a:srgbClr>
                </a:solidFill>
                <a:latin typeface="Arial" panose="020B0604020202020204" pitchFamily="34" charset="0"/>
                <a:cs typeface="Arial" panose="020B0604020202020204" pitchFamily="34" charset="0"/>
              </a:rPr>
              <a:t>Emory University Hospital Midtown</a:t>
            </a:r>
          </a:p>
        </p:txBody>
      </p:sp>
      <p:sp>
        <p:nvSpPr>
          <p:cNvPr id="14" name="Rectangle 13"/>
          <p:cNvSpPr/>
          <p:nvPr/>
        </p:nvSpPr>
        <p:spPr>
          <a:xfrm>
            <a:off x="10555969" y="3729489"/>
            <a:ext cx="1539484" cy="583328"/>
          </a:xfrm>
          <a:prstGeom prst="rect">
            <a:avLst/>
          </a:prstGeom>
        </p:spPr>
        <p:txBody>
          <a:bodyPr wrap="square">
            <a:spAutoFit/>
          </a:bodyPr>
          <a:lstStyle/>
          <a:p>
            <a:pPr algn="ctr" defTabSz="456057"/>
            <a:r>
              <a:rPr lang="en-US" sz="798" b="1">
                <a:solidFill>
                  <a:srgbClr val="4472C4">
                    <a:lumMod val="50000"/>
                  </a:srgbClr>
                </a:solidFill>
                <a:latin typeface="Arial"/>
                <a:cs typeface="Arial"/>
              </a:rPr>
              <a:t>Zanthia Wiley, MD</a:t>
            </a:r>
          </a:p>
          <a:p>
            <a:pPr algn="ctr" defTabSz="456057"/>
            <a:r>
              <a:rPr lang="en-US" sz="798">
                <a:solidFill>
                  <a:srgbClr val="4472C4">
                    <a:lumMod val="50000"/>
                  </a:srgbClr>
                </a:solidFill>
                <a:latin typeface="Arial"/>
                <a:cs typeface="Arial"/>
              </a:rPr>
              <a:t>Director, Antimicrobial Stewardship, Emory University Hospital Midtown</a:t>
            </a:r>
            <a:endParaRPr lang="en-US" sz="798">
              <a:solidFill>
                <a:srgbClr val="4472C4">
                  <a:lumMod val="50000"/>
                </a:srgb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6"/>
          <a:srcRect l="566" t="8936" r="89692" b="67759"/>
          <a:stretch/>
        </p:blipFill>
        <p:spPr>
          <a:xfrm>
            <a:off x="9381560" y="2135906"/>
            <a:ext cx="1152352" cy="1550634"/>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2430" b="-1"/>
          <a:stretch/>
        </p:blipFill>
        <p:spPr>
          <a:xfrm>
            <a:off x="10727351" y="2142562"/>
            <a:ext cx="1135191" cy="1550634"/>
          </a:xfrm>
          <a:prstGeom prst="rect">
            <a:avLst/>
          </a:prstGeom>
        </p:spPr>
      </p:pic>
      <p:pic>
        <p:nvPicPr>
          <p:cNvPr id="17" name="Picture 16"/>
          <p:cNvPicPr>
            <a:picLocks noChangeAspect="1"/>
          </p:cNvPicPr>
          <p:nvPr/>
        </p:nvPicPr>
        <p:blipFill rotWithShape="1">
          <a:blip r:embed="rId8"/>
          <a:srcRect l="41861" t="33153" r="33581" b="11351"/>
          <a:stretch/>
        </p:blipFill>
        <p:spPr>
          <a:xfrm>
            <a:off x="10633659" y="148937"/>
            <a:ext cx="1219880" cy="1550634"/>
          </a:xfrm>
          <a:prstGeom prst="rect">
            <a:avLst/>
          </a:prstGeom>
        </p:spPr>
      </p:pic>
      <p:sp>
        <p:nvSpPr>
          <p:cNvPr id="18" name="Rectangle 17"/>
          <p:cNvSpPr/>
          <p:nvPr/>
        </p:nvSpPr>
        <p:spPr>
          <a:xfrm>
            <a:off x="9073582" y="1688421"/>
            <a:ext cx="1522573" cy="337716"/>
          </a:xfrm>
          <a:prstGeom prst="rect">
            <a:avLst/>
          </a:prstGeom>
        </p:spPr>
        <p:txBody>
          <a:bodyPr wrap="square">
            <a:spAutoFit/>
          </a:bodyPr>
          <a:lstStyle/>
          <a:p>
            <a:pPr algn="ctr" defTabSz="456057"/>
            <a:r>
              <a:rPr lang="en-US" sz="798" b="1">
                <a:solidFill>
                  <a:srgbClr val="4472C4">
                    <a:lumMod val="50000"/>
                  </a:srgbClr>
                </a:solidFill>
                <a:latin typeface="Arial"/>
                <a:cs typeface="Arial"/>
              </a:rPr>
              <a:t>Ben Albrecht, </a:t>
            </a:r>
            <a:r>
              <a:rPr lang="en-US" sz="798" b="1" err="1">
                <a:solidFill>
                  <a:srgbClr val="4472C4">
                    <a:lumMod val="50000"/>
                  </a:srgbClr>
                </a:solidFill>
                <a:latin typeface="Arial"/>
                <a:cs typeface="Arial"/>
              </a:rPr>
              <a:t>PharmD</a:t>
            </a:r>
            <a:r>
              <a:rPr lang="en-US" sz="798" b="1">
                <a:solidFill>
                  <a:srgbClr val="4472C4">
                    <a:lumMod val="50000"/>
                  </a:srgbClr>
                </a:solidFill>
                <a:latin typeface="Arial"/>
                <a:cs typeface="Arial"/>
              </a:rPr>
              <a:t>      </a:t>
            </a:r>
          </a:p>
          <a:p>
            <a:pPr algn="ctr" defTabSz="456057"/>
            <a:r>
              <a:rPr lang="en-US" sz="798">
                <a:solidFill>
                  <a:srgbClr val="4472C4">
                    <a:lumMod val="50000"/>
                  </a:srgbClr>
                </a:solidFill>
                <a:latin typeface="Arial" panose="020B0604020202020204" pitchFamily="34" charset="0"/>
                <a:cs typeface="Arial" panose="020B0604020202020204" pitchFamily="34" charset="0"/>
              </a:rPr>
              <a:t>Emory University Hospital</a:t>
            </a:r>
          </a:p>
        </p:txBody>
      </p:sp>
    </p:spTree>
    <p:extLst>
      <p:ext uri="{BB962C8B-B14F-4D97-AF65-F5344CB8AC3E}">
        <p14:creationId xmlns:p14="http://schemas.microsoft.com/office/powerpoint/2010/main" val="3004470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39</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286626" y="3720910"/>
            <a:ext cx="6665299" cy="1954381"/>
          </a:xfrm>
          <a:prstGeom prst="rect">
            <a:avLst/>
          </a:prstGeom>
          <a:noFill/>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effectLst/>
                <a:uLnTx/>
                <a:uFillTx/>
                <a:latin typeface="Calibri" panose="020F0502020204030204"/>
                <a:ea typeface="+mn-ea"/>
                <a:cs typeface="+mn-cs"/>
                <a:sym typeface="Helvetica Neue Medium"/>
              </a:rPr>
              <a:t>Reaching Underserved Patients:</a:t>
            </a:r>
          </a:p>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effectLst/>
                <a:uLnTx/>
                <a:uFillTx/>
                <a:latin typeface="Calibri" panose="020F0502020204030204"/>
                <a:ea typeface="+mn-ea"/>
                <a:cs typeface="+mn-cs"/>
                <a:sym typeface="Helvetica Neue Medium"/>
              </a:rPr>
              <a:t>Grady Health System</a:t>
            </a:r>
          </a:p>
          <a:p>
            <a:pPr marL="0" marR="0" lvl="0" indent="0" algn="l" defTabSz="912205" rtl="0" eaLnBrk="1" fontAlgn="auto" latinLnBrk="0" hangingPunct="1">
              <a:lnSpc>
                <a:spcPct val="100000"/>
              </a:lnSpc>
              <a:spcBef>
                <a:spcPts val="0"/>
              </a:spcBef>
              <a:spcAft>
                <a:spcPts val="0"/>
              </a:spcAft>
              <a:buClrTx/>
              <a:buSzTx/>
              <a:buFontTx/>
              <a:buNone/>
              <a:tabLst/>
              <a:defRPr/>
            </a:pPr>
            <a:endParaRPr kumimoji="0" lang="en-US" sz="3300" b="1" i="1" u="none" strike="noStrike" kern="1200" cap="none" spc="0" normalizeH="0" baseline="0" noProof="0">
              <a:ln>
                <a:noFill/>
              </a:ln>
              <a:effectLst/>
              <a:uLnTx/>
              <a:uFillTx/>
              <a:latin typeface="Calibri" panose="020F0502020204030204"/>
              <a:ea typeface="+mn-ea"/>
              <a:cs typeface="+mn-cs"/>
              <a:sym typeface="Helvetica Neue Medium"/>
            </a:endParaRPr>
          </a:p>
          <a:p>
            <a:pPr fontAlgn="base"/>
            <a:r>
              <a:rPr lang="en-US" sz="2800" b="1">
                <a:latin typeface="Calibri"/>
              </a:rPr>
              <a:t>Sheena Kandiah, MD, MPH</a:t>
            </a:r>
          </a:p>
        </p:txBody>
      </p:sp>
      <p:sp>
        <p:nvSpPr>
          <p:cNvPr id="9" name="TextBox 8">
            <a:extLst>
              <a:ext uri="{FF2B5EF4-FFF2-40B4-BE49-F238E27FC236}">
                <a16:creationId xmlns:a16="http://schemas.microsoft.com/office/drawing/2014/main" id="{7BE1DD96-2FC8-4BD3-82DE-5D2C530B4E8B}"/>
              </a:ext>
            </a:extLst>
          </p:cNvPr>
          <p:cNvSpPr txBox="1"/>
          <p:nvPr/>
        </p:nvSpPr>
        <p:spPr>
          <a:xfrm>
            <a:off x="6546941" y="1808020"/>
            <a:ext cx="608370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Disclosures: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Nothing to Disclose</a:t>
            </a:r>
          </a:p>
        </p:txBody>
      </p:sp>
    </p:spTree>
    <p:extLst>
      <p:ext uri="{BB962C8B-B14F-4D97-AF65-F5344CB8AC3E}">
        <p14:creationId xmlns:p14="http://schemas.microsoft.com/office/powerpoint/2010/main" val="305524517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6C6A-B938-4924-8D63-E7A4BA301564}"/>
              </a:ext>
            </a:extLst>
          </p:cNvPr>
          <p:cNvSpPr>
            <a:spLocks noGrp="1"/>
          </p:cNvSpPr>
          <p:nvPr>
            <p:ph type="title"/>
          </p:nvPr>
        </p:nvSpPr>
        <p:spPr>
          <a:xfrm>
            <a:off x="760115" y="803325"/>
            <a:ext cx="5301388" cy="1325563"/>
          </a:xfrm>
        </p:spPr>
        <p:txBody>
          <a:bodyPr>
            <a:normAutofit/>
          </a:bodyPr>
          <a:lstStyle/>
          <a:p>
            <a:r>
              <a:rPr lang="en-US">
                <a:latin typeface="+mn-lt"/>
              </a:rPr>
              <a:t>Q&amp;A/Discussion</a:t>
            </a:r>
          </a:p>
        </p:txBody>
      </p:sp>
      <p:sp>
        <p:nvSpPr>
          <p:cNvPr id="3" name="Content Placeholder 2">
            <a:extLst>
              <a:ext uri="{FF2B5EF4-FFF2-40B4-BE49-F238E27FC236}">
                <a16:creationId xmlns:a16="http://schemas.microsoft.com/office/drawing/2014/main" id="{F27B1E09-4950-431C-81FB-E861C4122007}"/>
              </a:ext>
            </a:extLst>
          </p:cNvPr>
          <p:cNvSpPr>
            <a:spLocks noGrp="1"/>
          </p:cNvSpPr>
          <p:nvPr>
            <p:ph idx="1"/>
          </p:nvPr>
        </p:nvSpPr>
        <p:spPr>
          <a:xfrm>
            <a:off x="760114" y="2279018"/>
            <a:ext cx="5301395" cy="3375920"/>
          </a:xfrm>
        </p:spPr>
        <p:txBody>
          <a:bodyPr anchor="t">
            <a:normAutofit/>
          </a:bodyPr>
          <a:lstStyle/>
          <a:p>
            <a:pPr marL="0" indent="0">
              <a:buNone/>
            </a:pPr>
            <a:r>
              <a:rPr lang="en-US" sz="2800" b="1">
                <a:effectLst/>
                <a:ea typeface="Times New Roman" panose="02020603050405020304" pitchFamily="18" charset="0"/>
                <a:cs typeface="Arial" panose="020B0604020202020204" pitchFamily="34" charset="0"/>
              </a:rPr>
              <a:t>Meg Sullivan, MD</a:t>
            </a:r>
          </a:p>
          <a:p>
            <a:pPr marL="0" indent="0">
              <a:buNone/>
            </a:pPr>
            <a:r>
              <a:rPr lang="en-US" sz="2400">
                <a:effectLst/>
                <a:ea typeface="Times New Roman" panose="02020603050405020304" pitchFamily="18" charset="0"/>
                <a:cs typeface="Arial" panose="020B0604020202020204" pitchFamily="34" charset="0"/>
              </a:rPr>
              <a:t>Acting Chief Medical Officer, Assistant Secretary for Preparedness and Response (ASPR)</a:t>
            </a:r>
            <a:endParaRPr lang="en-US" sz="2400">
              <a:cs typeface="Arial" panose="020B0604020202020204" pitchFamily="34" charset="0"/>
            </a:endParaRPr>
          </a:p>
        </p:txBody>
      </p:sp>
      <p:sp>
        <p:nvSpPr>
          <p:cNvPr id="16"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66494" y="-2008"/>
            <a:ext cx="5595343"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Meg Sullivan">
            <a:extLst>
              <a:ext uri="{FF2B5EF4-FFF2-40B4-BE49-F238E27FC236}">
                <a16:creationId xmlns:a16="http://schemas.microsoft.com/office/drawing/2014/main" id="{7F8BED13-815D-401D-AAAF-66E0FBC2DC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3" r="1504" b="1"/>
          <a:stretch/>
        </p:blipFill>
        <p:spPr bwMode="auto">
          <a:xfrm>
            <a:off x="6733441" y="-2"/>
            <a:ext cx="5428396"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FA0B14-7217-4661-B764-1E18D6AEF212}"/>
              </a:ext>
            </a:extLst>
          </p:cNvPr>
          <p:cNvSpPr txBox="1"/>
          <p:nvPr/>
        </p:nvSpPr>
        <p:spPr>
          <a:xfrm>
            <a:off x="760114" y="5654938"/>
            <a:ext cx="5226423" cy="738664"/>
          </a:xfrm>
          <a:prstGeom prst="rect">
            <a:avLst/>
          </a:prstGeom>
          <a:noFill/>
        </p:spPr>
        <p:txBody>
          <a:bodyPr wrap="square" rtlCol="0">
            <a:spAutoFit/>
          </a:bodyPr>
          <a:lstStyle/>
          <a:p>
            <a:r>
              <a:rPr lang="en-US" sz="2400" b="1"/>
              <a:t>Disclosures: </a:t>
            </a:r>
          </a:p>
          <a:p>
            <a:r>
              <a:rPr lang="en-US"/>
              <a:t>Nothing to Disclose</a:t>
            </a:r>
          </a:p>
        </p:txBody>
      </p:sp>
    </p:spTree>
    <p:extLst>
      <p:ext uri="{BB962C8B-B14F-4D97-AF65-F5344CB8AC3E}">
        <p14:creationId xmlns:p14="http://schemas.microsoft.com/office/powerpoint/2010/main" val="223583502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6719" y="2130426"/>
            <a:ext cx="7010400" cy="1470025"/>
          </a:xfrm>
        </p:spPr>
        <p:txBody>
          <a:bodyPr>
            <a:normAutofit fontScale="90000"/>
          </a:bodyPr>
          <a:lstStyle/>
          <a:p>
            <a:r>
              <a:rPr lang="en-US"/>
              <a:t>Reaching Underserved Patients: Grady Health System</a:t>
            </a:r>
          </a:p>
        </p:txBody>
      </p:sp>
      <p:sp>
        <p:nvSpPr>
          <p:cNvPr id="3" name="TextBox 2"/>
          <p:cNvSpPr txBox="1"/>
          <p:nvPr/>
        </p:nvSpPr>
        <p:spPr>
          <a:xfrm>
            <a:off x="3566319" y="5257801"/>
            <a:ext cx="7162800" cy="1246495"/>
          </a:xfrm>
          <a:prstGeom prst="rect">
            <a:avLst/>
          </a:prstGeom>
          <a:noFill/>
        </p:spPr>
        <p:txBody>
          <a:bodyPr wrap="square" rtlCol="0">
            <a:spAutoFit/>
          </a:bodyPr>
          <a:lstStyle/>
          <a:p>
            <a:pPr fontAlgn="base"/>
            <a:r>
              <a:rPr lang="en-US" sz="1900" b="1">
                <a:solidFill>
                  <a:prstClr val="black"/>
                </a:solidFill>
                <a:latin typeface="Calibri"/>
              </a:rPr>
              <a:t>Sheena Kandiah, MD MPH</a:t>
            </a:r>
          </a:p>
          <a:p>
            <a:r>
              <a:rPr lang="en-US" sz="1900" b="1">
                <a:solidFill>
                  <a:prstClr val="black"/>
                </a:solidFill>
                <a:latin typeface="Calibri"/>
              </a:rPr>
              <a:t>Medical Director Antimicrobial Stewardship, Grady Health System</a:t>
            </a:r>
          </a:p>
          <a:p>
            <a:r>
              <a:rPr lang="en-US" sz="1900" b="1">
                <a:solidFill>
                  <a:prstClr val="black"/>
                </a:solidFill>
                <a:latin typeface="Calibri"/>
              </a:rPr>
              <a:t>Associate Professor Infectious Diseases, Emory School of Medicine</a:t>
            </a:r>
          </a:p>
          <a:p>
            <a:endParaRPr lang="en-US">
              <a:solidFill>
                <a:prstClr val="black"/>
              </a:solidFill>
              <a:latin typeface="Calibri"/>
            </a:endParaRPr>
          </a:p>
        </p:txBody>
      </p:sp>
    </p:spTree>
    <p:extLst>
      <p:ext uri="{BB962C8B-B14F-4D97-AF65-F5344CB8AC3E}">
        <p14:creationId xmlns:p14="http://schemas.microsoft.com/office/powerpoint/2010/main" val="3336794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94719" y="2997084"/>
            <a:ext cx="3810000" cy="1193917"/>
            <a:chOff x="685800" y="1143000"/>
            <a:chExt cx="3810000" cy="1193917"/>
          </a:xfrm>
        </p:grpSpPr>
        <p:pic>
          <p:nvPicPr>
            <p:cNvPr id="3081" name="Picture 9" descr="C:\Users\mfilogamo\Desktop\Grady\new-patie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143000"/>
              <a:ext cx="1203951" cy="11939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967344" y="1278293"/>
              <a:ext cx="2528456" cy="923330"/>
            </a:xfrm>
            <a:prstGeom prst="rect">
              <a:avLst/>
            </a:prstGeom>
            <a:noFill/>
          </p:spPr>
          <p:txBody>
            <a:bodyPr wrap="square" lIns="0" tIns="0" rIns="0" bIns="0" rtlCol="0">
              <a:spAutoFit/>
            </a:bodyPr>
            <a:lstStyle/>
            <a:p>
              <a:r>
                <a:rPr lang="en-US" sz="1400">
                  <a:solidFill>
                    <a:prstClr val="black"/>
                  </a:solidFill>
                  <a:latin typeface="Calibri"/>
                </a:rPr>
                <a:t>MORE THAN </a:t>
              </a:r>
            </a:p>
            <a:p>
              <a:r>
                <a:rPr lang="en-US" sz="3200" b="1">
                  <a:solidFill>
                    <a:srgbClr val="FF0000"/>
                  </a:solidFill>
                  <a:latin typeface="Calibri"/>
                </a:rPr>
                <a:t>715,000</a:t>
              </a:r>
            </a:p>
            <a:p>
              <a:r>
                <a:rPr lang="en-US" sz="1400">
                  <a:solidFill>
                    <a:prstClr val="black"/>
                  </a:solidFill>
                  <a:latin typeface="Calibri"/>
                </a:rPr>
                <a:t>PATIENT VISITS PER YEAR</a:t>
              </a:r>
            </a:p>
          </p:txBody>
        </p:sp>
      </p:grpSp>
      <p:grpSp>
        <p:nvGrpSpPr>
          <p:cNvPr id="5" name="Group 4"/>
          <p:cNvGrpSpPr/>
          <p:nvPr/>
        </p:nvGrpSpPr>
        <p:grpSpPr>
          <a:xfrm>
            <a:off x="2194719" y="1447801"/>
            <a:ext cx="3810000" cy="1193917"/>
            <a:chOff x="685800" y="5029200"/>
            <a:chExt cx="3810000" cy="1193917"/>
          </a:xfrm>
        </p:grpSpPr>
        <p:pic>
          <p:nvPicPr>
            <p:cNvPr id="3077" name="Picture 5" descr="C:\Users\mfilogamo\Desktop\Grady\be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5029200"/>
              <a:ext cx="1203951" cy="11939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67344" y="5056771"/>
              <a:ext cx="2528456" cy="1138773"/>
            </a:xfrm>
            <a:prstGeom prst="rect">
              <a:avLst/>
            </a:prstGeom>
            <a:noFill/>
          </p:spPr>
          <p:txBody>
            <a:bodyPr wrap="square" lIns="0" tIns="0" rIns="0" bIns="0" rtlCol="0">
              <a:spAutoFit/>
            </a:bodyPr>
            <a:lstStyle/>
            <a:p>
              <a:r>
                <a:rPr lang="en-US" sz="1400">
                  <a:solidFill>
                    <a:prstClr val="black"/>
                  </a:solidFill>
                  <a:latin typeface="Calibri"/>
                </a:rPr>
                <a:t>GRADY IS THE LARGEST HOSPITAL IN GEORGIA WITH</a:t>
              </a:r>
            </a:p>
            <a:p>
              <a:r>
                <a:rPr lang="en-US" sz="3200" b="1">
                  <a:solidFill>
                    <a:srgbClr val="FF0000"/>
                  </a:solidFill>
                  <a:latin typeface="Calibri"/>
                </a:rPr>
                <a:t>953 </a:t>
              </a:r>
            </a:p>
            <a:p>
              <a:r>
                <a:rPr lang="en-US" sz="1400">
                  <a:solidFill>
                    <a:prstClr val="black"/>
                  </a:solidFill>
                  <a:latin typeface="Calibri"/>
                </a:rPr>
                <a:t>LICENSED BEDS</a:t>
              </a:r>
            </a:p>
          </p:txBody>
        </p:sp>
      </p:grpSp>
      <p:grpSp>
        <p:nvGrpSpPr>
          <p:cNvPr id="6" name="Group 5"/>
          <p:cNvGrpSpPr/>
          <p:nvPr/>
        </p:nvGrpSpPr>
        <p:grpSpPr>
          <a:xfrm>
            <a:off x="2194720" y="4673484"/>
            <a:ext cx="3794751" cy="1193917"/>
            <a:chOff x="4815849" y="1143000"/>
            <a:chExt cx="3794751" cy="1193917"/>
          </a:xfrm>
        </p:grpSpPr>
        <p:pic>
          <p:nvPicPr>
            <p:cNvPr id="3074" name="Picture 2" descr="C:\Users\mfilogamo\Desktop\Grady\train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5849" y="1143000"/>
              <a:ext cx="1203951" cy="11939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82144" y="1189621"/>
              <a:ext cx="2528456" cy="1138773"/>
            </a:xfrm>
            <a:prstGeom prst="rect">
              <a:avLst/>
            </a:prstGeom>
            <a:noFill/>
          </p:spPr>
          <p:txBody>
            <a:bodyPr wrap="square" lIns="0" tIns="0" rIns="0" bIns="0" rtlCol="0">
              <a:spAutoFit/>
            </a:bodyPr>
            <a:lstStyle/>
            <a:p>
              <a:r>
                <a:rPr lang="en-US" sz="3200" b="1">
                  <a:solidFill>
                    <a:srgbClr val="FF0000"/>
                  </a:solidFill>
                  <a:latin typeface="Calibri"/>
                </a:rPr>
                <a:t>25%</a:t>
              </a:r>
            </a:p>
            <a:p>
              <a:r>
                <a:rPr lang="en-US" sz="1400">
                  <a:solidFill>
                    <a:prstClr val="black"/>
                  </a:solidFill>
                  <a:latin typeface="Calibri"/>
                </a:rPr>
                <a:t>OF ALL GEORGIA PHYSICIANS RECEIVED SOME OF THEIR TRAINING FROM GRADY</a:t>
              </a:r>
            </a:p>
          </p:txBody>
        </p:sp>
      </p:grpSp>
      <p:grpSp>
        <p:nvGrpSpPr>
          <p:cNvPr id="7" name="Group 6"/>
          <p:cNvGrpSpPr/>
          <p:nvPr/>
        </p:nvGrpSpPr>
        <p:grpSpPr>
          <a:xfrm>
            <a:off x="6296890" y="1600201"/>
            <a:ext cx="3794752" cy="1193917"/>
            <a:chOff x="4815848" y="2438400"/>
            <a:chExt cx="3794752" cy="1193917"/>
          </a:xfrm>
        </p:grpSpPr>
        <p:pic>
          <p:nvPicPr>
            <p:cNvPr id="3078" name="Picture 6" descr="C:\Users\mfilogamo\Desktop\Grady\emergenc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5848" y="2438400"/>
              <a:ext cx="1203951" cy="11939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082144" y="2573692"/>
              <a:ext cx="2528456" cy="923330"/>
            </a:xfrm>
            <a:prstGeom prst="rect">
              <a:avLst/>
            </a:prstGeom>
            <a:noFill/>
          </p:spPr>
          <p:txBody>
            <a:bodyPr wrap="square" lIns="0" tIns="0" rIns="0" bIns="0" rtlCol="0">
              <a:spAutoFit/>
            </a:bodyPr>
            <a:lstStyle/>
            <a:p>
              <a:r>
                <a:rPr lang="en-US" sz="3200" b="1">
                  <a:solidFill>
                    <a:srgbClr val="FF0000"/>
                  </a:solidFill>
                  <a:latin typeface="Calibri"/>
                </a:rPr>
                <a:t>153,000+</a:t>
              </a:r>
            </a:p>
            <a:p>
              <a:r>
                <a:rPr lang="en-US" sz="1400">
                  <a:solidFill>
                    <a:prstClr val="black"/>
                  </a:solidFill>
                  <a:latin typeface="Calibri"/>
                </a:rPr>
                <a:t>PATIENTS TREATED IN THE EMERGENCY DEPARTMENT</a:t>
              </a:r>
            </a:p>
          </p:txBody>
        </p:sp>
      </p:grpSp>
      <p:grpSp>
        <p:nvGrpSpPr>
          <p:cNvPr id="8" name="Group 7"/>
          <p:cNvGrpSpPr/>
          <p:nvPr/>
        </p:nvGrpSpPr>
        <p:grpSpPr>
          <a:xfrm>
            <a:off x="6296891" y="3124201"/>
            <a:ext cx="3489951" cy="1193917"/>
            <a:chOff x="4815849" y="3733800"/>
            <a:chExt cx="3489951" cy="1193917"/>
          </a:xfrm>
        </p:grpSpPr>
        <p:pic>
          <p:nvPicPr>
            <p:cNvPr id="3080" name="Picture 8" descr="C:\Users\mfilogamo\Desktop\Grady\health-center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5849" y="3733800"/>
              <a:ext cx="1203951" cy="11939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082144" y="3869093"/>
              <a:ext cx="2223656" cy="923330"/>
            </a:xfrm>
            <a:prstGeom prst="rect">
              <a:avLst/>
            </a:prstGeom>
            <a:noFill/>
          </p:spPr>
          <p:txBody>
            <a:bodyPr wrap="square" lIns="0" tIns="0" rIns="0" bIns="0" rtlCol="0">
              <a:spAutoFit/>
            </a:bodyPr>
            <a:lstStyle/>
            <a:p>
              <a:r>
                <a:rPr lang="en-US" sz="3200" b="1">
                  <a:solidFill>
                    <a:srgbClr val="FF0000"/>
                  </a:solidFill>
                  <a:latin typeface="Calibri"/>
                </a:rPr>
                <a:t>6</a:t>
              </a:r>
            </a:p>
            <a:p>
              <a:r>
                <a:rPr lang="en-US" sz="1400">
                  <a:solidFill>
                    <a:prstClr val="black"/>
                  </a:solidFill>
                  <a:latin typeface="Calibri"/>
                </a:rPr>
                <a:t>GRADY NEIGHBORHOOD HEALTH CENTERS</a:t>
              </a:r>
            </a:p>
          </p:txBody>
        </p:sp>
      </p:grpSp>
      <p:grpSp>
        <p:nvGrpSpPr>
          <p:cNvPr id="9" name="Group 8"/>
          <p:cNvGrpSpPr/>
          <p:nvPr/>
        </p:nvGrpSpPr>
        <p:grpSpPr>
          <a:xfrm>
            <a:off x="6324767" y="4724401"/>
            <a:ext cx="3794753" cy="1193917"/>
            <a:chOff x="4815847" y="5029200"/>
            <a:chExt cx="3794753" cy="1193917"/>
          </a:xfrm>
        </p:grpSpPr>
        <p:pic>
          <p:nvPicPr>
            <p:cNvPr id="3079" name="Picture 7" descr="C:\Users\mfilogamo\Desktop\Grady\employe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5847" y="5029200"/>
              <a:ext cx="1203951" cy="11939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82144" y="5164492"/>
              <a:ext cx="2528456" cy="923330"/>
            </a:xfrm>
            <a:prstGeom prst="rect">
              <a:avLst/>
            </a:prstGeom>
            <a:noFill/>
          </p:spPr>
          <p:txBody>
            <a:bodyPr wrap="square" lIns="0" tIns="0" rIns="0" bIns="0" rtlCol="0">
              <a:spAutoFit/>
            </a:bodyPr>
            <a:lstStyle/>
            <a:p>
              <a:r>
                <a:rPr lang="en-US" sz="1400">
                  <a:solidFill>
                    <a:prstClr val="black"/>
                  </a:solidFill>
                  <a:latin typeface="Calibri"/>
                </a:rPr>
                <a:t>MORE THAN</a:t>
              </a:r>
            </a:p>
            <a:p>
              <a:r>
                <a:rPr lang="en-US" sz="3200" b="1">
                  <a:solidFill>
                    <a:srgbClr val="FF0000"/>
                  </a:solidFill>
                  <a:latin typeface="Calibri"/>
                </a:rPr>
                <a:t>7,200</a:t>
              </a:r>
            </a:p>
            <a:p>
              <a:r>
                <a:rPr lang="en-US" sz="1400">
                  <a:solidFill>
                    <a:prstClr val="black"/>
                  </a:solidFill>
                  <a:latin typeface="Calibri"/>
                </a:rPr>
                <a:t>EMPLOYEES</a:t>
              </a:r>
            </a:p>
          </p:txBody>
        </p:sp>
      </p:grpSp>
      <p:sp>
        <p:nvSpPr>
          <p:cNvPr id="23" name="Title 4"/>
          <p:cNvSpPr>
            <a:spLocks noGrp="1"/>
          </p:cNvSpPr>
          <p:nvPr>
            <p:ph type="title"/>
          </p:nvPr>
        </p:nvSpPr>
        <p:spPr>
          <a:xfrm>
            <a:off x="1966119" y="76200"/>
            <a:ext cx="8229600" cy="1143000"/>
          </a:xfrm>
        </p:spPr>
        <p:txBody>
          <a:bodyPr>
            <a:normAutofit/>
          </a:bodyPr>
          <a:lstStyle/>
          <a:p>
            <a:r>
              <a:rPr lang="en-US" sz="4000"/>
              <a:t>High Quality Care for All </a:t>
            </a:r>
          </a:p>
        </p:txBody>
      </p:sp>
    </p:spTree>
    <p:extLst>
      <p:ext uri="{BB962C8B-B14F-4D97-AF65-F5344CB8AC3E}">
        <p14:creationId xmlns:p14="http://schemas.microsoft.com/office/powerpoint/2010/main" val="689796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Community Assets</a:t>
            </a:r>
          </a:p>
        </p:txBody>
      </p:sp>
      <p:sp>
        <p:nvSpPr>
          <p:cNvPr id="4" name="Rectangle 3"/>
          <p:cNvSpPr/>
          <p:nvPr/>
        </p:nvSpPr>
        <p:spPr>
          <a:xfrm>
            <a:off x="2598667" y="2079709"/>
            <a:ext cx="1938528" cy="738664"/>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Industry-leading Marcus Stroke and Neuroscience Center </a:t>
            </a:r>
            <a:endParaRPr lang="en-US" sz="1400" b="1">
              <a:solidFill>
                <a:prstClr val="black"/>
              </a:solidFill>
              <a:latin typeface="Calibri"/>
            </a:endParaRPr>
          </a:p>
        </p:txBody>
      </p:sp>
      <p:sp>
        <p:nvSpPr>
          <p:cNvPr id="5" name="Rectangle 4"/>
          <p:cNvSpPr/>
          <p:nvPr/>
        </p:nvSpPr>
        <p:spPr>
          <a:xfrm>
            <a:off x="3027387" y="3303470"/>
            <a:ext cx="1431241" cy="738664"/>
          </a:xfrm>
          <a:prstGeom prst="rect">
            <a:avLst/>
          </a:prstGeom>
        </p:spPr>
        <p:txBody>
          <a:bodyPr wrap="square">
            <a:spAutoFit/>
          </a:bodyPr>
          <a:lstStyle/>
          <a:p>
            <a:r>
              <a:rPr lang="en-US" sz="1400" b="1">
                <a:solidFill>
                  <a:srgbClr val="000000"/>
                </a:solidFill>
                <a:latin typeface="Calibri"/>
                <a:cs typeface="Times New Roman" panose="02020603050405020304" pitchFamily="18" charset="0"/>
              </a:rPr>
              <a:t>State-of-the-art Correll Cardiac Center </a:t>
            </a:r>
          </a:p>
        </p:txBody>
      </p:sp>
      <p:sp>
        <p:nvSpPr>
          <p:cNvPr id="6" name="Rectangle 5"/>
          <p:cNvSpPr/>
          <p:nvPr/>
        </p:nvSpPr>
        <p:spPr>
          <a:xfrm>
            <a:off x="3373858" y="4441108"/>
            <a:ext cx="1281144" cy="1169551"/>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Nationally accredited burn center – 1 of only 2 in GA</a:t>
            </a:r>
            <a:endParaRPr lang="en-US" sz="1400" b="1">
              <a:solidFill>
                <a:prstClr val="black"/>
              </a:solidFill>
              <a:latin typeface="Calibri"/>
            </a:endParaRPr>
          </a:p>
        </p:txBody>
      </p:sp>
      <p:sp>
        <p:nvSpPr>
          <p:cNvPr id="7" name="Rectangle 6"/>
          <p:cNvSpPr/>
          <p:nvPr/>
        </p:nvSpPr>
        <p:spPr>
          <a:xfrm>
            <a:off x="5523580" y="1973226"/>
            <a:ext cx="1626172" cy="954107"/>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Georgia Cancer Center for Excellence and Avon Breast Center</a:t>
            </a:r>
            <a:endParaRPr lang="en-US" sz="1400" b="1">
              <a:solidFill>
                <a:prstClr val="black"/>
              </a:solidFill>
              <a:latin typeface="Calibri"/>
            </a:endParaRPr>
          </a:p>
        </p:txBody>
      </p:sp>
      <p:sp>
        <p:nvSpPr>
          <p:cNvPr id="8" name="Rectangle 7"/>
          <p:cNvSpPr/>
          <p:nvPr/>
        </p:nvSpPr>
        <p:spPr>
          <a:xfrm>
            <a:off x="5940937" y="3269586"/>
            <a:ext cx="1708112" cy="954107"/>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Busiest Level 1 Trauma Center in Georgia </a:t>
            </a:r>
            <a:r>
              <a:rPr lang="mr-IN" sz="1400" b="1">
                <a:solidFill>
                  <a:srgbClr val="000000"/>
                </a:solidFill>
                <a:latin typeface="Calibri"/>
                <a:ea typeface="Calibri" panose="020F0502020204030204" pitchFamily="34" charset="0"/>
                <a:cs typeface="Times New Roman" panose="02020603050405020304" pitchFamily="18" charset="0"/>
              </a:rPr>
              <a:t>–</a:t>
            </a:r>
            <a:r>
              <a:rPr lang="en-US" sz="1400" b="1">
                <a:solidFill>
                  <a:srgbClr val="000000"/>
                </a:solidFill>
                <a:latin typeface="Calibri"/>
                <a:ea typeface="Calibri" panose="020F0502020204030204" pitchFamily="34" charset="0"/>
                <a:cs typeface="Times New Roman" panose="02020603050405020304" pitchFamily="18" charset="0"/>
              </a:rPr>
              <a:t> ACS Nationally Certified</a:t>
            </a:r>
            <a:endParaRPr lang="en-US" sz="1400" b="1">
              <a:solidFill>
                <a:prstClr val="black"/>
              </a:solidFill>
              <a:latin typeface="Calibri"/>
            </a:endParaRPr>
          </a:p>
        </p:txBody>
      </p:sp>
      <p:sp>
        <p:nvSpPr>
          <p:cNvPr id="9" name="Rectangle 8"/>
          <p:cNvSpPr/>
          <p:nvPr/>
        </p:nvSpPr>
        <p:spPr>
          <a:xfrm>
            <a:off x="6222207" y="4629756"/>
            <a:ext cx="1717916" cy="738664"/>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World’s first 24-hr comprehensive sickle-cell center </a:t>
            </a:r>
            <a:endParaRPr lang="en-US" sz="1400" b="1">
              <a:solidFill>
                <a:prstClr val="black"/>
              </a:solidFill>
              <a:latin typeface="Calibri"/>
            </a:endParaRPr>
          </a:p>
        </p:txBody>
      </p:sp>
      <p:sp>
        <p:nvSpPr>
          <p:cNvPr id="10" name="Rectangle 9"/>
          <p:cNvSpPr/>
          <p:nvPr/>
        </p:nvSpPr>
        <p:spPr>
          <a:xfrm>
            <a:off x="8692491" y="3320479"/>
            <a:ext cx="1823529" cy="738664"/>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One of the country’s largest infectious disease programs </a:t>
            </a:r>
            <a:endParaRPr lang="en-US" sz="1400" b="1">
              <a:solidFill>
                <a:prstClr val="black"/>
              </a:solidFill>
              <a:latin typeface="Calibri"/>
            </a:endParaRPr>
          </a:p>
        </p:txBody>
      </p:sp>
      <p:sp>
        <p:nvSpPr>
          <p:cNvPr id="11" name="Rectangle 10"/>
          <p:cNvSpPr/>
          <p:nvPr/>
        </p:nvSpPr>
        <p:spPr>
          <a:xfrm>
            <a:off x="8185325" y="1993888"/>
            <a:ext cx="2276383" cy="954107"/>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911 ambulance service for Atlanta and South Fulton; service provider for 16 rural GA counties</a:t>
            </a:r>
            <a:endParaRPr lang="en-US" sz="1400" b="1">
              <a:solidFill>
                <a:prstClr val="black"/>
              </a:solidFill>
              <a:latin typeface="Calibri"/>
            </a:endParaRPr>
          </a:p>
        </p:txBody>
      </p:sp>
      <p:sp>
        <p:nvSpPr>
          <p:cNvPr id="12" name="Rectangle 11"/>
          <p:cNvSpPr/>
          <p:nvPr/>
        </p:nvSpPr>
        <p:spPr>
          <a:xfrm>
            <a:off x="9052585" y="4636501"/>
            <a:ext cx="1376307" cy="738664"/>
          </a:xfrm>
          <a:prstGeom prst="rect">
            <a:avLst/>
          </a:prstGeom>
        </p:spPr>
        <p:txBody>
          <a:bodyPr wrap="square">
            <a:spAutoFit/>
          </a:bodyPr>
          <a:lstStyle/>
          <a:p>
            <a:r>
              <a:rPr lang="en-US" sz="1400" b="1">
                <a:solidFill>
                  <a:srgbClr val="000000"/>
                </a:solidFill>
                <a:latin typeface="Calibri"/>
                <a:ea typeface="Calibri" panose="020F0502020204030204" pitchFamily="34" charset="0"/>
                <a:cs typeface="Times New Roman" panose="02020603050405020304" pitchFamily="18" charset="0"/>
              </a:rPr>
              <a:t>Georgia’s only poison control center </a:t>
            </a:r>
            <a:endParaRPr lang="en-US" sz="1400" b="1">
              <a:solidFill>
                <a:prstClr val="black"/>
              </a:solidFill>
              <a:latin typeface="Calibri"/>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485" y="4392346"/>
            <a:ext cx="1136906" cy="108204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616" y="1827205"/>
            <a:ext cx="1350267" cy="105156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1622" y="4445491"/>
            <a:ext cx="1307595" cy="105156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4082" y="4390804"/>
            <a:ext cx="1060706" cy="113690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4106" y="3203232"/>
            <a:ext cx="1307595" cy="99669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093" y="3171582"/>
            <a:ext cx="1310643" cy="1014986"/>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8486" y="1809997"/>
            <a:ext cx="1350267" cy="1097282"/>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0253" y="1771605"/>
            <a:ext cx="1310643" cy="1082042"/>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9819" y="3199776"/>
            <a:ext cx="1097282" cy="996698"/>
          </a:xfrm>
          <a:prstGeom prst="rect">
            <a:avLst/>
          </a:prstGeom>
        </p:spPr>
      </p:pic>
    </p:spTree>
    <p:extLst>
      <p:ext uri="{BB962C8B-B14F-4D97-AF65-F5344CB8AC3E}">
        <p14:creationId xmlns:p14="http://schemas.microsoft.com/office/powerpoint/2010/main" val="1590639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20" y="3175"/>
            <a:ext cx="9796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94718" y="138675"/>
            <a:ext cx="7772400" cy="1143001"/>
          </a:xfrm>
        </p:spPr>
        <p:txBody>
          <a:bodyPr>
            <a:normAutofit/>
          </a:bodyPr>
          <a:lstStyle/>
          <a:p>
            <a:pPr>
              <a:defRPr/>
            </a:pPr>
            <a:r>
              <a:rPr lang="en-US" sz="4000"/>
              <a:t>Our Caregivers </a:t>
            </a:r>
          </a:p>
        </p:txBody>
      </p:sp>
      <p:sp>
        <p:nvSpPr>
          <p:cNvPr id="10243" name="Content Placeholder 2"/>
          <p:cNvSpPr>
            <a:spLocks noGrp="1"/>
          </p:cNvSpPr>
          <p:nvPr>
            <p:ph idx="1"/>
          </p:nvPr>
        </p:nvSpPr>
        <p:spPr>
          <a:xfrm>
            <a:off x="1705355" y="1597254"/>
            <a:ext cx="8271289" cy="1461052"/>
          </a:xfrm>
        </p:spPr>
        <p:txBody>
          <a:bodyPr>
            <a:normAutofit/>
          </a:bodyPr>
          <a:lstStyle/>
          <a:p>
            <a:r>
              <a:rPr lang="en-US" sz="2400"/>
              <a:t>Over 1,100 physicians on active medical staff</a:t>
            </a:r>
          </a:p>
          <a:p>
            <a:r>
              <a:rPr lang="en-US" sz="2400"/>
              <a:t>Over 800 residents/fellow trained annually</a:t>
            </a:r>
          </a:p>
          <a:p>
            <a:r>
              <a:rPr lang="en-US" sz="2400"/>
              <a:t>Numerous Medical and Nursing students educated annually</a:t>
            </a:r>
          </a:p>
        </p:txBody>
      </p:sp>
      <p:sp>
        <p:nvSpPr>
          <p:cNvPr id="5" name="AutoShape 4" descr="Image result for morehouse school of medicine"/>
          <p:cNvSpPr>
            <a:spLocks noChangeAspect="1" noChangeArrowheads="1"/>
          </p:cNvSpPr>
          <p:nvPr/>
        </p:nvSpPr>
        <p:spPr bwMode="auto">
          <a:xfrm>
            <a:off x="1508919"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AutoShape 6" descr="Image result for morehouse school of medicine"/>
          <p:cNvSpPr>
            <a:spLocks noChangeAspect="1" noChangeArrowheads="1"/>
          </p:cNvSpPr>
          <p:nvPr/>
        </p:nvSpPr>
        <p:spPr bwMode="auto">
          <a:xfrm>
            <a:off x="1661319"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6088" name="Picture 8" descr="http://ceph.org/assets/MSM_log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919" y="4083467"/>
            <a:ext cx="2971800" cy="742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9238" y="4083466"/>
            <a:ext cx="2919413" cy="1327006"/>
          </a:xfrm>
          <a:prstGeom prst="rect">
            <a:avLst/>
          </a:prstGeom>
        </p:spPr>
      </p:pic>
    </p:spTree>
    <p:extLst>
      <p:ext uri="{BB962C8B-B14F-4D97-AF65-F5344CB8AC3E}">
        <p14:creationId xmlns:p14="http://schemas.microsoft.com/office/powerpoint/2010/main" val="1384217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Barriers to care</a:t>
            </a:r>
          </a:p>
        </p:txBody>
      </p:sp>
      <p:sp>
        <p:nvSpPr>
          <p:cNvPr id="3" name="Content Placeholder 2"/>
          <p:cNvSpPr>
            <a:spLocks noGrp="1"/>
          </p:cNvSpPr>
          <p:nvPr>
            <p:ph idx="1"/>
          </p:nvPr>
        </p:nvSpPr>
        <p:spPr/>
        <p:txBody>
          <a:bodyPr/>
          <a:lstStyle/>
          <a:p>
            <a:r>
              <a:rPr lang="en-US"/>
              <a:t>Housing insecurity</a:t>
            </a:r>
          </a:p>
          <a:p>
            <a:r>
              <a:rPr lang="en-US"/>
              <a:t>Food insecurity</a:t>
            </a:r>
          </a:p>
          <a:p>
            <a:r>
              <a:rPr lang="en-US"/>
              <a:t>Childcare</a:t>
            </a:r>
          </a:p>
          <a:p>
            <a:r>
              <a:rPr lang="en-US"/>
              <a:t>Transportation</a:t>
            </a:r>
          </a:p>
          <a:p>
            <a:r>
              <a:rPr lang="en-US"/>
              <a:t>Poor support system</a:t>
            </a:r>
          </a:p>
          <a:p>
            <a:r>
              <a:rPr lang="en-US"/>
              <a:t>Low health literacy</a:t>
            </a:r>
          </a:p>
          <a:p>
            <a:r>
              <a:rPr lang="en-US"/>
              <a:t>Distrust of the medical system  </a:t>
            </a:r>
          </a:p>
        </p:txBody>
      </p:sp>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44</a:t>
            </a:fld>
            <a:endParaRPr lang="en-US">
              <a:solidFill>
                <a:prstClr val="black">
                  <a:tint val="75000"/>
                </a:prstClr>
              </a:solidFill>
              <a:latin typeface="Calibri"/>
            </a:endParaRPr>
          </a:p>
        </p:txBody>
      </p:sp>
    </p:spTree>
    <p:extLst>
      <p:ext uri="{BB962C8B-B14F-4D97-AF65-F5344CB8AC3E}">
        <p14:creationId xmlns:p14="http://schemas.microsoft.com/office/powerpoint/2010/main" val="3244440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 judgment zone </a:t>
            </a:r>
          </a:p>
        </p:txBody>
      </p:sp>
      <p:pic>
        <p:nvPicPr>
          <p:cNvPr id="5" name="Content Placeholder 4"/>
          <p:cNvPicPr>
            <a:picLocks noGrp="1" noChangeAspect="1"/>
          </p:cNvPicPr>
          <p:nvPr>
            <p:ph idx="1"/>
          </p:nvPr>
        </p:nvPicPr>
        <p:blipFill>
          <a:blip r:embed="rId2"/>
          <a:stretch>
            <a:fillRect/>
          </a:stretch>
        </p:blipFill>
        <p:spPr>
          <a:xfrm>
            <a:off x="3063611" y="1600201"/>
            <a:ext cx="6034617" cy="4525963"/>
          </a:xfrm>
          <a:prstGeom prst="rect">
            <a:avLst/>
          </a:prstGeom>
        </p:spPr>
      </p:pic>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45</a:t>
            </a:fld>
            <a:endParaRPr lang="en-US">
              <a:solidFill>
                <a:prstClr val="black">
                  <a:tint val="75000"/>
                </a:prstClr>
              </a:solidFill>
              <a:latin typeface="Calibri"/>
            </a:endParaRPr>
          </a:p>
        </p:txBody>
      </p:sp>
    </p:spTree>
    <p:extLst>
      <p:ext uri="{BB962C8B-B14F-4D97-AF65-F5344CB8AC3E}">
        <p14:creationId xmlns:p14="http://schemas.microsoft.com/office/powerpoint/2010/main" val="2860623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Testing and Vaccines </a:t>
            </a:r>
          </a:p>
        </p:txBody>
      </p:sp>
      <p:sp>
        <p:nvSpPr>
          <p:cNvPr id="3" name="Content Placeholder 2"/>
          <p:cNvSpPr>
            <a:spLocks noGrp="1"/>
          </p:cNvSpPr>
          <p:nvPr>
            <p:ph idx="1"/>
          </p:nvPr>
        </p:nvSpPr>
        <p:spPr/>
        <p:txBody>
          <a:bodyPr>
            <a:normAutofit/>
          </a:bodyPr>
          <a:lstStyle/>
          <a:p>
            <a:r>
              <a:rPr lang="en-US"/>
              <a:t>MIH</a:t>
            </a:r>
          </a:p>
          <a:p>
            <a:r>
              <a:rPr lang="en-US"/>
              <a:t>Clinics</a:t>
            </a:r>
          </a:p>
          <a:p>
            <a:r>
              <a:rPr lang="en-US"/>
              <a:t>ED</a:t>
            </a:r>
          </a:p>
          <a:p>
            <a:r>
              <a:rPr lang="en-US"/>
              <a:t>Community outreach </a:t>
            </a:r>
          </a:p>
          <a:p>
            <a:pPr lvl="1"/>
            <a:r>
              <a:rPr lang="en-US"/>
              <a:t>Facilities</a:t>
            </a:r>
          </a:p>
          <a:p>
            <a:pPr lvl="1"/>
            <a:r>
              <a:rPr lang="en-US"/>
              <a:t>Organizations (i.e. sheltering arms, MARTA) </a:t>
            </a:r>
          </a:p>
          <a:p>
            <a:pPr lvl="1"/>
            <a:r>
              <a:rPr lang="en-US"/>
              <a:t>Nursing home</a:t>
            </a:r>
          </a:p>
          <a:p>
            <a:pPr lvl="1"/>
            <a:r>
              <a:rPr lang="en-US"/>
              <a:t>Texting/phone calls/ </a:t>
            </a:r>
          </a:p>
          <a:p>
            <a:pPr marL="0" indent="0">
              <a:buNone/>
            </a:pPr>
            <a:endParaRPr lang="en-US"/>
          </a:p>
          <a:p>
            <a:pPr lvl="1"/>
            <a:endParaRPr lang="en-US"/>
          </a:p>
          <a:p>
            <a:endParaRPr lang="en-US"/>
          </a:p>
          <a:p>
            <a:endParaRPr lang="en-US"/>
          </a:p>
          <a:p>
            <a:endParaRPr lang="en-US"/>
          </a:p>
        </p:txBody>
      </p:sp>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46</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7071519" y="1828800"/>
            <a:ext cx="2857500" cy="1600200"/>
          </a:xfrm>
          <a:prstGeom prst="rect">
            <a:avLst/>
          </a:prstGeom>
        </p:spPr>
      </p:pic>
    </p:spTree>
    <p:extLst>
      <p:ext uri="{BB962C8B-B14F-4D97-AF65-F5344CB8AC3E}">
        <p14:creationId xmlns:p14="http://schemas.microsoft.com/office/powerpoint/2010/main" val="904745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Mobile Integrated Health (MIH)</a:t>
            </a:r>
          </a:p>
        </p:txBody>
      </p:sp>
      <p:sp>
        <p:nvSpPr>
          <p:cNvPr id="3" name="Content Placeholder 2"/>
          <p:cNvSpPr>
            <a:spLocks noGrp="1"/>
          </p:cNvSpPr>
          <p:nvPr>
            <p:ph idx="1"/>
          </p:nvPr>
        </p:nvSpPr>
        <p:spPr/>
        <p:txBody>
          <a:bodyPr>
            <a:normAutofit lnSpcReduction="10000"/>
          </a:bodyPr>
          <a:lstStyle/>
          <a:p>
            <a:r>
              <a:rPr lang="en-US"/>
              <a:t>In home PCR testing</a:t>
            </a:r>
          </a:p>
          <a:p>
            <a:r>
              <a:rPr lang="en-US"/>
              <a:t>In home follow up visits </a:t>
            </a:r>
          </a:p>
          <a:p>
            <a:r>
              <a:rPr lang="en-US"/>
              <a:t>In home Vaccine administration</a:t>
            </a:r>
          </a:p>
          <a:p>
            <a:r>
              <a:rPr lang="en-US"/>
              <a:t>In home Mab administration </a:t>
            </a:r>
          </a:p>
          <a:p>
            <a:r>
              <a:rPr lang="en-US"/>
              <a:t>Population Health and Strategy – community events</a:t>
            </a:r>
          </a:p>
          <a:p>
            <a:pPr lvl="1"/>
            <a:r>
              <a:rPr lang="en-US"/>
              <a:t>Senior living facilities</a:t>
            </a:r>
          </a:p>
          <a:p>
            <a:pPr lvl="1"/>
            <a:r>
              <a:rPr lang="en-US"/>
              <a:t>Vaccine administration  at various facilities/organizations</a:t>
            </a:r>
          </a:p>
          <a:p>
            <a:r>
              <a:rPr lang="en-US"/>
              <a:t>Vivify remote home monitoring program </a:t>
            </a:r>
          </a:p>
          <a:p>
            <a:endParaRPr lang="en-US"/>
          </a:p>
        </p:txBody>
      </p:sp>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47</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8138319" y="1219201"/>
            <a:ext cx="1981200" cy="1988213"/>
          </a:xfrm>
          <a:prstGeom prst="rect">
            <a:avLst/>
          </a:prstGeom>
        </p:spPr>
      </p:pic>
    </p:spTree>
    <p:extLst>
      <p:ext uri="{BB962C8B-B14F-4D97-AF65-F5344CB8AC3E}">
        <p14:creationId xmlns:p14="http://schemas.microsoft.com/office/powerpoint/2010/main" val="2034324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Vivify </a:t>
            </a:r>
          </a:p>
        </p:txBody>
      </p:sp>
      <p:sp>
        <p:nvSpPr>
          <p:cNvPr id="3" name="Content Placeholder 2"/>
          <p:cNvSpPr>
            <a:spLocks noGrp="1"/>
          </p:cNvSpPr>
          <p:nvPr>
            <p:ph sz="half" idx="1"/>
          </p:nvPr>
        </p:nvSpPr>
        <p:spPr/>
        <p:txBody>
          <a:bodyPr>
            <a:normAutofit/>
          </a:bodyPr>
          <a:lstStyle/>
          <a:p>
            <a:r>
              <a:rPr lang="en-US"/>
              <a:t>VIVIFY RPM</a:t>
            </a:r>
          </a:p>
          <a:p>
            <a:pPr lvl="1"/>
            <a:r>
              <a:rPr lang="en-US"/>
              <a:t>tablet</a:t>
            </a:r>
          </a:p>
          <a:p>
            <a:pPr lvl="1"/>
            <a:r>
              <a:rPr lang="en-US"/>
              <a:t>Pulse ox </a:t>
            </a:r>
          </a:p>
          <a:p>
            <a:pPr lvl="1"/>
            <a:r>
              <a:rPr lang="en-US"/>
              <a:t>BP cuff </a:t>
            </a:r>
          </a:p>
          <a:p>
            <a:r>
              <a:rPr lang="en-US"/>
              <a:t>2x/day check in</a:t>
            </a:r>
          </a:p>
          <a:p>
            <a:r>
              <a:rPr lang="en-US"/>
              <a:t>Managed by Grady NPs</a:t>
            </a:r>
          </a:p>
          <a:p>
            <a:r>
              <a:rPr lang="en-US"/>
              <a:t>Care escalation PRN</a:t>
            </a:r>
          </a:p>
          <a:p>
            <a:r>
              <a:rPr lang="en-US"/>
              <a:t>Therapeutics consultation where appropriate </a:t>
            </a:r>
          </a:p>
        </p:txBody>
      </p:sp>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48</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6171465" y="2590801"/>
            <a:ext cx="3886200" cy="1842493"/>
          </a:xfrm>
          <a:prstGeom prst="rect">
            <a:avLst/>
          </a:prstGeom>
        </p:spPr>
      </p:pic>
    </p:spTree>
    <p:extLst>
      <p:ext uri="{BB962C8B-B14F-4D97-AF65-F5344CB8AC3E}">
        <p14:creationId xmlns:p14="http://schemas.microsoft.com/office/powerpoint/2010/main" val="4235978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Decision Tree </a:t>
            </a:r>
          </a:p>
        </p:txBody>
      </p:sp>
      <p:pic>
        <p:nvPicPr>
          <p:cNvPr id="5" name="Content Placeholder 4"/>
          <p:cNvPicPr>
            <a:picLocks noGrp="1" noChangeAspect="1"/>
          </p:cNvPicPr>
          <p:nvPr>
            <p:ph idx="1"/>
          </p:nvPr>
        </p:nvPicPr>
        <p:blipFill>
          <a:blip r:embed="rId2"/>
          <a:stretch>
            <a:fillRect/>
          </a:stretch>
        </p:blipFill>
        <p:spPr>
          <a:xfrm>
            <a:off x="2956719" y="1299312"/>
            <a:ext cx="6203096" cy="4796689"/>
          </a:xfrm>
          <a:prstGeom prst="rect">
            <a:avLst/>
          </a:prstGeom>
        </p:spPr>
      </p:pic>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1359109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98E4FB4-13E8-4FBE-9230-324D504689E1}"/>
              </a:ext>
            </a:extLst>
          </p:cNvPr>
          <p:cNvSpPr txBox="1"/>
          <p:nvPr/>
        </p:nvSpPr>
        <p:spPr>
          <a:xfrm>
            <a:off x="616853" y="818839"/>
            <a:ext cx="5225506" cy="1560305"/>
          </a:xfrm>
          <a:prstGeom prst="rect">
            <a:avLst/>
          </a:prstGeom>
        </p:spPr>
        <p:txBody>
          <a:bodyPr vert="horz" lIns="91214" tIns="45607" rIns="91214" bIns="45607" rtlCol="0" anchor="b">
            <a:normAutofit/>
          </a:bodyPr>
          <a:lstStyle/>
          <a:p>
            <a:pPr algn="ctr" defTabSz="912205">
              <a:lnSpc>
                <a:spcPct val="90000"/>
              </a:lnSpc>
              <a:spcBef>
                <a:spcPct val="0"/>
              </a:spcBef>
              <a:spcAft>
                <a:spcPts val="599"/>
              </a:spcAft>
              <a:defRPr/>
            </a:pPr>
            <a:r>
              <a:rPr lang="en-US" sz="3791">
                <a:solidFill>
                  <a:prstClr val="black"/>
                </a:solidFill>
                <a:latin typeface="Lato"/>
                <a:sym typeface="Helvetica Neue Medium"/>
              </a:rPr>
              <a:t>Question? </a:t>
            </a:r>
          </a:p>
          <a:p>
            <a:pPr algn="ctr" defTabSz="912205">
              <a:lnSpc>
                <a:spcPct val="90000"/>
              </a:lnSpc>
              <a:spcBef>
                <a:spcPct val="0"/>
              </a:spcBef>
              <a:spcAft>
                <a:spcPts val="599"/>
              </a:spcAft>
              <a:defRPr/>
            </a:pPr>
            <a:r>
              <a:rPr lang="en-US" sz="3791">
                <a:solidFill>
                  <a:prstClr val="black"/>
                </a:solidFill>
                <a:latin typeface="Lato"/>
                <a:sym typeface="Helvetica Neue Medium"/>
              </a:rPr>
              <a:t>Use the “Q&amp;A” Button</a:t>
            </a:r>
          </a:p>
          <a:p>
            <a:pPr algn="ctr" defTabSz="912205">
              <a:lnSpc>
                <a:spcPct val="90000"/>
              </a:lnSpc>
              <a:spcBef>
                <a:spcPct val="0"/>
              </a:spcBef>
              <a:spcAft>
                <a:spcPts val="599"/>
              </a:spcAft>
              <a:defRPr/>
            </a:pPr>
            <a:endParaRPr lang="en-US" sz="3791">
              <a:solidFill>
                <a:prstClr val="black"/>
              </a:solidFill>
              <a:latin typeface="Lato"/>
              <a:sym typeface="Helvetica Neue Medium"/>
            </a:endParaRPr>
          </a:p>
        </p:txBody>
      </p:sp>
      <p:pic>
        <p:nvPicPr>
          <p:cNvPr id="2" name="Picture 2" descr="Online Learning with Zoom - French Cultural Center">
            <a:extLst>
              <a:ext uri="{FF2B5EF4-FFF2-40B4-BE49-F238E27FC236}">
                <a16:creationId xmlns:a16="http://schemas.microsoft.com/office/drawing/2014/main" id="{B0D0C13E-BCDC-432D-B337-1E7FE0549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22" y="4646848"/>
            <a:ext cx="10936809" cy="2044067"/>
          </a:xfrm>
          <a:prstGeom prst="rect">
            <a:avLst/>
          </a:prstGeom>
          <a:noFill/>
          <a:extLst>
            <a:ext uri="{909E8E84-426E-40DD-AFC4-6F175D3DCCD1}">
              <a14:hiddenFill xmlns:a14="http://schemas.microsoft.com/office/drawing/2010/main">
                <a:solidFill>
                  <a:srgbClr val="FFFFFF"/>
                </a:solidFill>
              </a14:hiddenFill>
            </a:ext>
          </a:extLst>
        </p:spPr>
      </p:pic>
      <p:sp>
        <p:nvSpPr>
          <p:cNvPr id="3" name="Graphic 20" descr="Speech">
            <a:extLst>
              <a:ext uri="{FF2B5EF4-FFF2-40B4-BE49-F238E27FC236}">
                <a16:creationId xmlns:a16="http://schemas.microsoft.com/office/drawing/2014/main" id="{06C2E1E6-6621-4605-9C3B-717C5102D9A4}"/>
              </a:ext>
            </a:extLst>
          </p:cNvPr>
          <p:cNvSpPr/>
          <p:nvPr/>
        </p:nvSpPr>
        <p:spPr>
          <a:xfrm>
            <a:off x="7617648" y="637693"/>
            <a:ext cx="2273306" cy="2072719"/>
          </a:xfrm>
          <a:custGeom>
            <a:avLst/>
            <a:gdLst>
              <a:gd name="connsiteX0" fmla="*/ 2164997 w 2278944"/>
              <a:gd name="connsiteY0" fmla="*/ 0 h 2077860"/>
              <a:gd name="connsiteX1" fmla="*/ 113947 w 2278944"/>
              <a:gd name="connsiteY1" fmla="*/ 0 h 2077860"/>
              <a:gd name="connsiteX2" fmla="*/ 0 w 2278944"/>
              <a:gd name="connsiteY2" fmla="*/ 113947 h 2077860"/>
              <a:gd name="connsiteX3" fmla="*/ 0 w 2278944"/>
              <a:gd name="connsiteY3" fmla="*/ 1498071 h 2077860"/>
              <a:gd name="connsiteX4" fmla="*/ 113947 w 2278944"/>
              <a:gd name="connsiteY4" fmla="*/ 1612018 h 2077860"/>
              <a:gd name="connsiteX5" fmla="*/ 1367367 w 2278944"/>
              <a:gd name="connsiteY5" fmla="*/ 1612018 h 2077860"/>
              <a:gd name="connsiteX6" fmla="*/ 1823155 w 2278944"/>
              <a:gd name="connsiteY6" fmla="*/ 2077861 h 2077860"/>
              <a:gd name="connsiteX7" fmla="*/ 1823155 w 2278944"/>
              <a:gd name="connsiteY7" fmla="*/ 1615369 h 2077860"/>
              <a:gd name="connsiteX8" fmla="*/ 2164997 w 2278944"/>
              <a:gd name="connsiteY8" fmla="*/ 1615369 h 2077860"/>
              <a:gd name="connsiteX9" fmla="*/ 2278944 w 2278944"/>
              <a:gd name="connsiteY9" fmla="*/ 1501422 h 2077860"/>
              <a:gd name="connsiteX10" fmla="*/ 2278944 w 2278944"/>
              <a:gd name="connsiteY10" fmla="*/ 117299 h 2077860"/>
              <a:gd name="connsiteX11" fmla="*/ 2164997 w 2278944"/>
              <a:gd name="connsiteY11" fmla="*/ 0 h 207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8944" h="2077860">
                <a:moveTo>
                  <a:pt x="2164997" y="0"/>
                </a:moveTo>
                <a:lnTo>
                  <a:pt x="113947" y="0"/>
                </a:lnTo>
                <a:cubicBezTo>
                  <a:pt x="50271" y="0"/>
                  <a:pt x="0" y="53622"/>
                  <a:pt x="0" y="113947"/>
                </a:cubicBezTo>
                <a:lnTo>
                  <a:pt x="0" y="1498071"/>
                </a:lnTo>
                <a:cubicBezTo>
                  <a:pt x="0" y="1561747"/>
                  <a:pt x="50271" y="1612018"/>
                  <a:pt x="113947" y="1612018"/>
                </a:cubicBezTo>
                <a:lnTo>
                  <a:pt x="1367367" y="1612018"/>
                </a:lnTo>
                <a:lnTo>
                  <a:pt x="1823155" y="2077861"/>
                </a:lnTo>
                <a:lnTo>
                  <a:pt x="1823155" y="1615369"/>
                </a:lnTo>
                <a:lnTo>
                  <a:pt x="2164997" y="1615369"/>
                </a:lnTo>
                <a:cubicBezTo>
                  <a:pt x="2228674" y="1615369"/>
                  <a:pt x="2278944" y="1561747"/>
                  <a:pt x="2278944" y="1501422"/>
                </a:cubicBezTo>
                <a:lnTo>
                  <a:pt x="2278944" y="117299"/>
                </a:lnTo>
                <a:cubicBezTo>
                  <a:pt x="2278944" y="53622"/>
                  <a:pt x="2228674" y="0"/>
                  <a:pt x="2164997" y="0"/>
                </a:cubicBezTo>
                <a:close/>
              </a:path>
            </a:pathLst>
          </a:custGeom>
          <a:solidFill>
            <a:schemeClr val="accent1"/>
          </a:solidFill>
          <a:ln w="33437" cap="flat">
            <a:solidFill>
              <a:schemeClr val="accent1"/>
            </a:solidFill>
            <a:prstDash val="solid"/>
            <a:miter/>
          </a:ln>
        </p:spPr>
        <p:txBody>
          <a:bodyPr rtlCol="0" anchor="ctr"/>
          <a:lstStyle/>
          <a:p>
            <a:pPr defTabSz="912205">
              <a:defRPr/>
            </a:pPr>
            <a:endParaRPr lang="en-US" sz="1796">
              <a:solidFill>
                <a:prstClr val="black"/>
              </a:solidFill>
              <a:latin typeface="Calibri" panose="020F0502020204030204"/>
              <a:sym typeface="Helvetica Neue Medium"/>
            </a:endParaRPr>
          </a:p>
        </p:txBody>
      </p:sp>
      <p:sp>
        <p:nvSpPr>
          <p:cNvPr id="4" name="Action Button: Help 3">
            <a:hlinkClick r:id="" action="ppaction://noaction" highlightClick="1"/>
            <a:extLst>
              <a:ext uri="{FF2B5EF4-FFF2-40B4-BE49-F238E27FC236}">
                <a16:creationId xmlns:a16="http://schemas.microsoft.com/office/drawing/2014/main" id="{965C70AC-F9CE-4E28-AE7A-8FE691FC45B4}"/>
              </a:ext>
            </a:extLst>
          </p:cNvPr>
          <p:cNvSpPr/>
          <p:nvPr/>
        </p:nvSpPr>
        <p:spPr>
          <a:xfrm>
            <a:off x="2086651" y="2085680"/>
            <a:ext cx="2062224" cy="220763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5" name="TextBox 4">
            <a:extLst>
              <a:ext uri="{FF2B5EF4-FFF2-40B4-BE49-F238E27FC236}">
                <a16:creationId xmlns:a16="http://schemas.microsoft.com/office/drawing/2014/main" id="{6CEDEDF4-AF88-4214-9E2D-4027AFAB17FA}"/>
              </a:ext>
            </a:extLst>
          </p:cNvPr>
          <p:cNvSpPr txBox="1"/>
          <p:nvPr/>
        </p:nvSpPr>
        <p:spPr>
          <a:xfrm>
            <a:off x="6235525" y="2357860"/>
            <a:ext cx="5225506" cy="2481577"/>
          </a:xfrm>
          <a:prstGeom prst="rect">
            <a:avLst/>
          </a:prstGeom>
          <a:noFill/>
        </p:spPr>
        <p:txBody>
          <a:bodyPr wrap="square" rtlCol="0">
            <a:spAutoFit/>
          </a:bodyPr>
          <a:lstStyle/>
          <a:p>
            <a:pPr algn="ctr" defTabSz="912205">
              <a:lnSpc>
                <a:spcPct val="90000"/>
              </a:lnSpc>
              <a:spcBef>
                <a:spcPct val="0"/>
              </a:spcBef>
              <a:spcAft>
                <a:spcPts val="599"/>
              </a:spcAft>
              <a:defRPr/>
            </a:pPr>
            <a:endParaRPr lang="en-US" sz="3791">
              <a:solidFill>
                <a:prstClr val="black"/>
              </a:solidFill>
              <a:latin typeface="Lato"/>
              <a:sym typeface="Helvetica Neue Medium"/>
            </a:endParaRPr>
          </a:p>
          <a:p>
            <a:pPr algn="ctr" defTabSz="912205">
              <a:lnSpc>
                <a:spcPct val="90000"/>
              </a:lnSpc>
              <a:spcBef>
                <a:spcPct val="0"/>
              </a:spcBef>
              <a:spcAft>
                <a:spcPts val="599"/>
              </a:spcAft>
              <a:defRPr/>
            </a:pPr>
            <a:r>
              <a:rPr lang="en-US" sz="3791">
                <a:solidFill>
                  <a:prstClr val="black"/>
                </a:solidFill>
                <a:latin typeface="Lato"/>
                <a:sym typeface="Helvetica Neue Medium"/>
              </a:rPr>
              <a:t>Comment? </a:t>
            </a:r>
          </a:p>
          <a:p>
            <a:pPr algn="ctr" defTabSz="912205">
              <a:lnSpc>
                <a:spcPct val="90000"/>
              </a:lnSpc>
              <a:spcBef>
                <a:spcPct val="0"/>
              </a:spcBef>
              <a:spcAft>
                <a:spcPts val="599"/>
              </a:spcAft>
              <a:defRPr/>
            </a:pPr>
            <a:r>
              <a:rPr lang="en-US" sz="3791">
                <a:solidFill>
                  <a:prstClr val="black"/>
                </a:solidFill>
                <a:latin typeface="Lato"/>
                <a:sym typeface="Helvetica Neue Medium"/>
              </a:rPr>
              <a:t>Use the “Chat” Button</a:t>
            </a:r>
          </a:p>
          <a:p>
            <a:pPr algn="ctr" defTabSz="912205">
              <a:defRPr/>
            </a:pPr>
            <a:endParaRPr lang="en-US" sz="3791">
              <a:solidFill>
                <a:prstClr val="black"/>
              </a:solidFill>
              <a:latin typeface="Lato"/>
              <a:sym typeface="Helvetica Neue Medium"/>
            </a:endParaRPr>
          </a:p>
        </p:txBody>
      </p:sp>
      <p:sp>
        <p:nvSpPr>
          <p:cNvPr id="7" name="Slide Number Placeholder 6">
            <a:extLst>
              <a:ext uri="{FF2B5EF4-FFF2-40B4-BE49-F238E27FC236}">
                <a16:creationId xmlns:a16="http://schemas.microsoft.com/office/drawing/2014/main" id="{A2BFD22C-09E3-4FC6-B019-E4C1F63464ED}"/>
              </a:ext>
            </a:extLst>
          </p:cNvPr>
          <p:cNvSpPr>
            <a:spLocks noGrp="1"/>
          </p:cNvSpPr>
          <p:nvPr>
            <p:ph type="sldNum" sz="quarter" idx="12"/>
          </p:nvPr>
        </p:nvSpPr>
        <p:spPr/>
        <p:txBody>
          <a:bodyPr/>
          <a:lstStyle/>
          <a:p>
            <a:pPr defTabSz="912205"/>
            <a:fld id="{221967DE-AA84-4DFD-815B-4215F81F8E8F}" type="slidenum">
              <a:rPr lang="en-US">
                <a:solidFill>
                  <a:prstClr val="black">
                    <a:tint val="75000"/>
                  </a:prstClr>
                </a:solidFill>
                <a:latin typeface="Calibri" panose="020F0502020204030204"/>
                <a:sym typeface="Helvetica Neue Medium"/>
              </a:rPr>
              <a:pPr defTabSz="912205"/>
              <a:t>5</a:t>
            </a:fld>
            <a:endParaRPr lang="en-US">
              <a:solidFill>
                <a:prstClr val="black">
                  <a:tint val="75000"/>
                </a:prstClr>
              </a:solidFill>
              <a:latin typeface="Calibri" panose="020F0502020204030204"/>
              <a:sym typeface="Helvetica Neue Medium"/>
            </a:endParaRPr>
          </a:p>
        </p:txBody>
      </p:sp>
    </p:spTree>
    <p:extLst>
      <p:ext uri="{BB962C8B-B14F-4D97-AF65-F5344CB8AC3E}">
        <p14:creationId xmlns:p14="http://schemas.microsoft.com/office/powerpoint/2010/main" val="2734577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Oral therapeutics </a:t>
            </a:r>
          </a:p>
        </p:txBody>
      </p:sp>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50</a:t>
            </a:fld>
            <a:endParaRPr lang="en-US">
              <a:solidFill>
                <a:prstClr val="black">
                  <a:tint val="75000"/>
                </a:prstClr>
              </a:solidFill>
              <a:latin typeface="Calibri"/>
            </a:endParaRPr>
          </a:p>
        </p:txBody>
      </p:sp>
      <p:graphicFrame>
        <p:nvGraphicFramePr>
          <p:cNvPr id="10" name="Table 9"/>
          <p:cNvGraphicFramePr>
            <a:graphicFrameLocks noGrp="1"/>
          </p:cNvGraphicFramePr>
          <p:nvPr/>
        </p:nvGraphicFramePr>
        <p:xfrm>
          <a:off x="3068857" y="1219199"/>
          <a:ext cx="6136262" cy="4971880"/>
        </p:xfrm>
        <a:graphic>
          <a:graphicData uri="http://schemas.openxmlformats.org/drawingml/2006/table">
            <a:tbl>
              <a:tblPr firstRow="1" firstCol="1" bandRow="1"/>
              <a:tblGrid>
                <a:gridCol w="995703">
                  <a:extLst>
                    <a:ext uri="{9D8B030D-6E8A-4147-A177-3AD203B41FA5}">
                      <a16:colId xmlns:a16="http://schemas.microsoft.com/office/drawing/2014/main" val="20000"/>
                    </a:ext>
                  </a:extLst>
                </a:gridCol>
                <a:gridCol w="1814441">
                  <a:extLst>
                    <a:ext uri="{9D8B030D-6E8A-4147-A177-3AD203B41FA5}">
                      <a16:colId xmlns:a16="http://schemas.microsoft.com/office/drawing/2014/main" val="20001"/>
                    </a:ext>
                  </a:extLst>
                </a:gridCol>
                <a:gridCol w="875025">
                  <a:extLst>
                    <a:ext uri="{9D8B030D-6E8A-4147-A177-3AD203B41FA5}">
                      <a16:colId xmlns:a16="http://schemas.microsoft.com/office/drawing/2014/main" val="20002"/>
                    </a:ext>
                  </a:extLst>
                </a:gridCol>
                <a:gridCol w="2451093">
                  <a:extLst>
                    <a:ext uri="{9D8B030D-6E8A-4147-A177-3AD203B41FA5}">
                      <a16:colId xmlns:a16="http://schemas.microsoft.com/office/drawing/2014/main" val="20003"/>
                    </a:ext>
                  </a:extLst>
                </a:gridCol>
              </a:tblGrid>
              <a:tr h="116507">
                <a:tc gridSpan="4">
                  <a:txBody>
                    <a:bodyPr/>
                    <a:lstStyle/>
                    <a:p>
                      <a:pPr marL="0" marR="0" algn="ctr">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GHS Mild-Moderate COVID-19 Management Quick Reference (</a:t>
                      </a:r>
                      <a:r>
                        <a:rPr lang="en-US" sz="700" b="1" err="1">
                          <a:effectLst/>
                          <a:latin typeface="Calibri" panose="020F0502020204030204" pitchFamily="34" charset="0"/>
                          <a:ea typeface="Calibri" panose="020F0502020204030204" pitchFamily="34" charset="0"/>
                          <a:cs typeface="Times New Roman" panose="02020603050405020304" pitchFamily="18" charset="0"/>
                        </a:rPr>
                        <a:t>Covid</a:t>
                      </a:r>
                      <a:r>
                        <a:rPr lang="en-US" sz="700" b="1">
                          <a:effectLst/>
                          <a:latin typeface="Calibri" panose="020F0502020204030204" pitchFamily="34" charset="0"/>
                          <a:ea typeface="Calibri" panose="020F0502020204030204" pitchFamily="34" charset="0"/>
                          <a:cs typeface="Times New Roman" panose="02020603050405020304" pitchFamily="18" charset="0"/>
                        </a:rPr>
                        <a:t> pager 103198)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6961">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Paxlovid (nirmatrelvir/ritonavir)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Antiviral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CYP inhibitor – may increase the concentration of </a:t>
                      </a:r>
                      <a:r>
                        <a:rPr lang="en-US" sz="700" err="1">
                          <a:effectLst/>
                          <a:latin typeface="Calibri" panose="020F0502020204030204" pitchFamily="34" charset="0"/>
                          <a:ea typeface="Calibri" panose="020F0502020204030204" pitchFamily="34" charset="0"/>
                          <a:cs typeface="Times New Roman" panose="02020603050405020304" pitchFamily="18" charset="0"/>
                        </a:rPr>
                        <a:t>coadministered</a:t>
                      </a:r>
                      <a:r>
                        <a:rPr lang="en-US" sz="700">
                          <a:effectLst/>
                          <a:latin typeface="Calibri" panose="020F0502020204030204" pitchFamily="34" charset="0"/>
                          <a:ea typeface="Calibri" panose="020F0502020204030204" pitchFamily="34" charset="0"/>
                          <a:cs typeface="Times New Roman" panose="02020603050405020304" pitchFamily="18" charset="0"/>
                        </a:rPr>
                        <a:t> drugs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Link for drug interactions: </a:t>
                      </a:r>
                      <a:r>
                        <a:rPr lang="en-US" sz="7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https://www.fda.gov/media/155050/download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https://www.covid19-druginteractions.org/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Call 404-938-6446 for pharmacy assistance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Contraindicated in hepatic failure</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Contraindicated in eGFR&lt;30</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GFR 30-50 2 tabs BID x 5 days</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GFR &gt;50 3 tabs BID x 5 days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Refer to </a:t>
                      </a:r>
                      <a:r>
                        <a:rPr lang="en-US" sz="700" b="1" err="1">
                          <a:effectLst/>
                          <a:latin typeface="Calibri" panose="020F0502020204030204" pitchFamily="34" charset="0"/>
                          <a:ea typeface="Calibri" panose="020F0502020204030204" pitchFamily="34" charset="0"/>
                          <a:cs typeface="Times New Roman" panose="02020603050405020304" pitchFamily="18" charset="0"/>
                        </a:rPr>
                        <a:t>Paxlovid</a:t>
                      </a:r>
                      <a:r>
                        <a:rPr lang="en-US" sz="700" b="1">
                          <a:effectLst/>
                          <a:latin typeface="Calibri" panose="020F0502020204030204" pitchFamily="34" charset="0"/>
                          <a:ea typeface="Calibri" panose="020F0502020204030204" pitchFamily="34" charset="0"/>
                          <a:cs typeface="Times New Roman" panose="02020603050405020304" pitchFamily="18" charset="0"/>
                        </a:rPr>
                        <a:t> instruction sheet for quick reference for commonly used drugs (located in order set and on </a:t>
                      </a:r>
                      <a:r>
                        <a:rPr lang="en-US" sz="700" b="1" err="1">
                          <a:effectLst/>
                          <a:latin typeface="Calibri" panose="020F0502020204030204" pitchFamily="34" charset="0"/>
                          <a:ea typeface="Calibri" panose="020F0502020204030204" pitchFamily="34" charset="0"/>
                          <a:cs typeface="Times New Roman" panose="02020603050405020304" pitchFamily="18" charset="0"/>
                        </a:rPr>
                        <a:t>GradyNet</a:t>
                      </a:r>
                      <a:r>
                        <a:rPr lang="en-US" sz="700" b="1">
                          <a:effectLst/>
                          <a:latin typeface="Calibri" panose="020F0502020204030204" pitchFamily="34" charset="0"/>
                          <a:ea typeface="Calibri" panose="020F0502020204030204" pitchFamily="34" charset="0"/>
                          <a:cs typeface="Times New Roman" panose="02020603050405020304" pitchFamily="18" charset="0"/>
                        </a:rPr>
                        <a:t> &gt; Resources &gt; Grady antibiotics &gt; COVID19 management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If patient on antiretrovirals for HIV – no change in meds are necessary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Avoid use in transplant patients on calcineurin inhibitors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Within 5 days of symptoms</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Tier 1:  Immunocompromised and unvaccinated aged </a:t>
                      </a:r>
                      <a:r>
                        <a:rPr lang="en-US" sz="700" u="sng">
                          <a:effectLst/>
                          <a:latin typeface="Calibri" panose="020F0502020204030204" pitchFamily="34" charset="0"/>
                          <a:ea typeface="Calibri" panose="020F0502020204030204" pitchFamily="34" charset="0"/>
                          <a:cs typeface="Times New Roman" panose="02020603050405020304" pitchFamily="18" charset="0"/>
                        </a:rPr>
                        <a:t>&gt;</a:t>
                      </a:r>
                      <a:r>
                        <a:rPr lang="en-US" sz="700">
                          <a:effectLst/>
                          <a:latin typeface="Calibri" panose="020F0502020204030204" pitchFamily="34" charset="0"/>
                          <a:ea typeface="Calibri" panose="020F0502020204030204" pitchFamily="34" charset="0"/>
                          <a:cs typeface="Times New Roman" panose="02020603050405020304" pitchFamily="18" charset="0"/>
                        </a:rPr>
                        <a:t>75 or </a:t>
                      </a:r>
                      <a:r>
                        <a:rPr lang="en-US" sz="700" u="sng">
                          <a:effectLst/>
                          <a:latin typeface="Calibri" panose="020F0502020204030204" pitchFamily="34" charset="0"/>
                          <a:ea typeface="Calibri" panose="020F0502020204030204" pitchFamily="34" charset="0"/>
                          <a:cs typeface="Times New Roman" panose="02020603050405020304" pitchFamily="18" charset="0"/>
                        </a:rPr>
                        <a:t>&gt;</a:t>
                      </a:r>
                      <a:r>
                        <a:rPr lang="en-US" sz="700">
                          <a:effectLst/>
                          <a:latin typeface="Calibri" panose="020F0502020204030204" pitchFamily="34" charset="0"/>
                          <a:ea typeface="Calibri" panose="020F0502020204030204" pitchFamily="34" charset="0"/>
                          <a:cs typeface="Times New Roman" panose="02020603050405020304" pitchFamily="18" charset="0"/>
                        </a:rPr>
                        <a:t> 65 with risk factors for progression</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Tier 2:   Unvaccinated individuals at risk of severe disease aged ≥65 years or anyone aged &lt;65 years with risk factors)</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Built into order set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Step 1:  Evaluate patient for eligibility per NIH prioritization schema and EUA criteria (See below)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Step 2:  Evaluate patient medications for drug interactions (see below for quick reference) </a:t>
                      </a:r>
                    </a:p>
                    <a:p>
                      <a:pPr marL="0" marR="0">
                        <a:lnSpc>
                          <a:spcPct val="107000"/>
                        </a:lnSpc>
                        <a:spcBef>
                          <a:spcPts val="0"/>
                        </a:spcBef>
                        <a:spcAft>
                          <a:spcPts val="0"/>
                        </a:spcAft>
                      </a:pPr>
                      <a:r>
                        <a:rPr lang="en-US" sz="7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https://www.fda.gov/media/155050/download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https://www.covid19-druginteractions.org/</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Step 3:  Evaluate patient renal and hepatic function for dosing adjustments (see below)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Step 4:  If patient meets all of the above</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Review patient fact sheet with patient - </a:t>
                      </a:r>
                      <a:r>
                        <a:rPr lang="en-US" sz="700" u="sng">
                          <a:effectLst/>
                          <a:latin typeface="Calibri" panose="020F0502020204030204" pitchFamily="34" charset="0"/>
                          <a:ea typeface="Calibri" panose="020F0502020204030204" pitchFamily="34" charset="0"/>
                          <a:cs typeface="Times New Roman" panose="02020603050405020304" pitchFamily="18" charset="0"/>
                        </a:rPr>
                        <a:t>https://www.fda.gov/media/155051/download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Adverse events:  </a:t>
                      </a:r>
                      <a:r>
                        <a:rPr lang="en-US" sz="700" err="1">
                          <a:effectLst/>
                          <a:latin typeface="Calibri" panose="020F0502020204030204" pitchFamily="34" charset="0"/>
                          <a:ea typeface="Calibri" panose="020F0502020204030204" pitchFamily="34" charset="0"/>
                          <a:cs typeface="Times New Roman" panose="02020603050405020304" pitchFamily="18" charset="0"/>
                        </a:rPr>
                        <a:t>dysgeusia</a:t>
                      </a:r>
                      <a:r>
                        <a:rPr lang="en-US" sz="700">
                          <a:effectLst/>
                          <a:latin typeface="Calibri" panose="020F0502020204030204" pitchFamily="34" charset="0"/>
                          <a:ea typeface="Calibri" panose="020F0502020204030204" pitchFamily="34" charset="0"/>
                          <a:cs typeface="Times New Roman" panose="02020603050405020304" pitchFamily="18" charset="0"/>
                        </a:rPr>
                        <a:t>, diarrhea, hypertension, myalgia</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Document consent using </a:t>
                      </a:r>
                      <a:r>
                        <a:rPr lang="en-US" sz="700" b="1">
                          <a:effectLst/>
                          <a:latin typeface="Calibri" panose="020F0502020204030204" pitchFamily="34" charset="0"/>
                          <a:ea typeface="Calibri" panose="020F0502020204030204" pitchFamily="34" charset="0"/>
                          <a:cs typeface="Times New Roman" panose="02020603050405020304" pitchFamily="18" charset="0"/>
                        </a:rPr>
                        <a:t>.</a:t>
                      </a:r>
                      <a:r>
                        <a:rPr lang="en-US" sz="700" b="1" err="1">
                          <a:effectLst/>
                          <a:latin typeface="Calibri" panose="020F0502020204030204" pitchFamily="34" charset="0"/>
                          <a:ea typeface="Calibri" panose="020F0502020204030204" pitchFamily="34" charset="0"/>
                          <a:cs typeface="Times New Roman" panose="02020603050405020304" pitchFamily="18" charset="0"/>
                        </a:rPr>
                        <a:t>paxlovid</a:t>
                      </a: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Step 5: </a:t>
                      </a:r>
                    </a:p>
                    <a:p>
                      <a:pPr marL="0" marR="0">
                        <a:lnSpc>
                          <a:spcPct val="107000"/>
                        </a:lnSpc>
                        <a:spcBef>
                          <a:spcPts val="0"/>
                        </a:spcBef>
                        <a:spcAft>
                          <a:spcPts val="0"/>
                        </a:spcAft>
                      </a:pPr>
                      <a:r>
                        <a:rPr lang="en-US" sz="700" err="1">
                          <a:effectLst/>
                          <a:latin typeface="Calibri" panose="020F0502020204030204" pitchFamily="34" charset="0"/>
                          <a:ea typeface="Calibri" panose="020F0502020204030204" pitchFamily="34" charset="0"/>
                          <a:cs typeface="Times New Roman" panose="02020603050405020304" pitchFamily="18" charset="0"/>
                        </a:rPr>
                        <a:t>Paxlovid</a:t>
                      </a:r>
                      <a:r>
                        <a:rPr lang="en-US" sz="700">
                          <a:effectLst/>
                          <a:latin typeface="Calibri" panose="020F0502020204030204" pitchFamily="34" charset="0"/>
                          <a:ea typeface="Calibri" panose="020F0502020204030204" pitchFamily="34" charset="0"/>
                          <a:cs typeface="Times New Roman" panose="02020603050405020304" pitchFamily="18" charset="0"/>
                        </a:rPr>
                        <a:t> order set</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Send to one of the GA DPH designated pharmacies or GHS outpatient pharmacy if and when supply is available - </a:t>
                      </a:r>
                      <a:r>
                        <a:rPr lang="en-US" sz="7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https://dph.georgia.gov/dph-covid-19-guidance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Pharmacy availability:  </a:t>
                      </a:r>
                      <a:r>
                        <a:rPr lang="en-US" sz="7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https://healthdata.gov/Health/COVID-19-Public-Therapeutic-Locator/rxn6-qnx8/data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7336">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Sotrovimab</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Monoclonal antibody</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Inpatient and ED use only</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If ambulatory patient is immunocompromised, contact COVID pager for assistance pic 103198 to determine eligibility for receiving in ED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Within 10 days of symptoms</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Prioritized for immunocompromised and Tier 1 and 2 where paxlovid is not an option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Inpatient and ED only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Contact PIC 103198 covid pager for assistance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Requires EUA consent</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Patient fact sheet: </a:t>
                      </a:r>
                      <a:r>
                        <a:rPr lang="en-US" sz="7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https://www.fda.gov/media/149533/download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Dotphrase:  .sotrovimab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ID approval required (PIC 103198)</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4860">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Remdesivir</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Antiviral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Tier 1 and 2 and 3 in special circumstances where patient is unboosted with multiple risk factors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Inpatient only</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Contact PIC 103198 for assistance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No consent necessary (off-label use)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ID approval required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87336">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Molnupiravir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Antiviral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For use only when paxlovid, sotrovimab, and Remdesivir are not an option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4 caps BID x 5 days</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No renal adjustment or drug interactions</a:t>
                      </a: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Do not use in pregnancy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Counsel on contraception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Tier 1 and 2 and 3 if unboosted and supplies available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Use order set – </a:t>
                      </a:r>
                      <a:r>
                        <a:rPr lang="en-US" sz="700" err="1">
                          <a:effectLst/>
                          <a:latin typeface="Calibri" panose="020F0502020204030204" pitchFamily="34" charset="0"/>
                          <a:ea typeface="Calibri" panose="020F0502020204030204" pitchFamily="34" charset="0"/>
                          <a:cs typeface="Times New Roman" panose="02020603050405020304" pitchFamily="18" charset="0"/>
                        </a:rPr>
                        <a:t>Molnupiravir</a:t>
                      </a:r>
                      <a:r>
                        <a:rPr lang="en-US" sz="7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Requires consent (EUA)</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Fact sheet: https://www.fda.gov/media/155055/download?ftag=MSF0951a18</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Documentation: .</a:t>
                      </a:r>
                      <a:r>
                        <a:rPr lang="en-US" sz="700" err="1">
                          <a:effectLst/>
                          <a:latin typeface="Calibri" panose="020F0502020204030204" pitchFamily="34" charset="0"/>
                          <a:ea typeface="Calibri" panose="020F0502020204030204" pitchFamily="34" charset="0"/>
                          <a:cs typeface="Times New Roman" panose="02020603050405020304" pitchFamily="18" charset="0"/>
                        </a:rPr>
                        <a:t>molnupiravir</a:t>
                      </a:r>
                      <a:r>
                        <a:rPr lang="en-US" sz="7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p>
                  </a:txBody>
                  <a:tcPr marL="45212" marR="45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51026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Monoclonal Ab/</a:t>
            </a:r>
            <a:r>
              <a:rPr lang="en-US" err="1"/>
              <a:t>Remdesivir</a:t>
            </a:r>
            <a:r>
              <a:rPr lang="en-US"/>
              <a:t> </a:t>
            </a:r>
          </a:p>
        </p:txBody>
      </p:sp>
      <p:sp>
        <p:nvSpPr>
          <p:cNvPr id="3" name="Content Placeholder 2"/>
          <p:cNvSpPr>
            <a:spLocks noGrp="1"/>
          </p:cNvSpPr>
          <p:nvPr>
            <p:ph idx="1"/>
          </p:nvPr>
        </p:nvSpPr>
        <p:spPr>
          <a:xfrm>
            <a:off x="1966119" y="1417639"/>
            <a:ext cx="8229600" cy="4525963"/>
          </a:xfrm>
        </p:spPr>
        <p:txBody>
          <a:bodyPr>
            <a:normAutofit lnSpcReduction="10000"/>
          </a:bodyPr>
          <a:lstStyle/>
          <a:p>
            <a:r>
              <a:rPr lang="en-US"/>
              <a:t>Tent for IV infusion </a:t>
            </a:r>
            <a:r>
              <a:rPr lang="en-US" err="1"/>
              <a:t>Bamlanivimab</a:t>
            </a:r>
            <a:r>
              <a:rPr lang="en-US"/>
              <a:t> </a:t>
            </a:r>
          </a:p>
          <a:p>
            <a:r>
              <a:rPr lang="en-US"/>
              <a:t>Regeneron</a:t>
            </a:r>
          </a:p>
          <a:p>
            <a:pPr lvl="1"/>
            <a:r>
              <a:rPr lang="en-US"/>
              <a:t>Crestview (SNF) – including PEP </a:t>
            </a:r>
          </a:p>
          <a:p>
            <a:pPr lvl="1"/>
            <a:r>
              <a:rPr lang="en-US"/>
              <a:t>Clinics</a:t>
            </a:r>
          </a:p>
          <a:p>
            <a:pPr lvl="1"/>
            <a:r>
              <a:rPr lang="en-US"/>
              <a:t>ED</a:t>
            </a:r>
          </a:p>
          <a:p>
            <a:pPr lvl="1"/>
            <a:r>
              <a:rPr lang="en-US"/>
              <a:t>MIH</a:t>
            </a:r>
          </a:p>
          <a:p>
            <a:pPr lvl="1"/>
            <a:r>
              <a:rPr lang="en-US"/>
              <a:t>Inpatient </a:t>
            </a:r>
          </a:p>
          <a:p>
            <a:r>
              <a:rPr lang="en-US" err="1"/>
              <a:t>Sotrovimab</a:t>
            </a:r>
            <a:r>
              <a:rPr lang="en-US"/>
              <a:t> – ED, Inpatient</a:t>
            </a:r>
          </a:p>
          <a:p>
            <a:r>
              <a:rPr lang="en-US" err="1"/>
              <a:t>Remdesivir</a:t>
            </a:r>
            <a:r>
              <a:rPr lang="en-US"/>
              <a:t> – Inpatient only </a:t>
            </a:r>
          </a:p>
          <a:p>
            <a:pPr lvl="1"/>
            <a:endParaRPr lang="en-US"/>
          </a:p>
        </p:txBody>
      </p:sp>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51</a:t>
            </a:fld>
            <a:endParaRPr lang="en-US">
              <a:solidFill>
                <a:prstClr val="black">
                  <a:tint val="75000"/>
                </a:prstClr>
              </a:solidFill>
              <a:latin typeface="Calibri"/>
            </a:endParaRPr>
          </a:p>
        </p:txBody>
      </p:sp>
    </p:spTree>
    <p:extLst>
      <p:ext uri="{BB962C8B-B14F-4D97-AF65-F5344CB8AC3E}">
        <p14:creationId xmlns:p14="http://schemas.microsoft.com/office/powerpoint/2010/main" val="3233626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Paxlovid</a:t>
            </a:r>
            <a:r>
              <a:rPr lang="en-US"/>
              <a:t> </a:t>
            </a:r>
          </a:p>
        </p:txBody>
      </p:sp>
      <p:pic>
        <p:nvPicPr>
          <p:cNvPr id="5" name="Content Placeholder 4"/>
          <p:cNvPicPr>
            <a:picLocks noGrp="1" noChangeAspect="1"/>
          </p:cNvPicPr>
          <p:nvPr>
            <p:ph idx="1"/>
          </p:nvPr>
        </p:nvPicPr>
        <p:blipFill>
          <a:blip r:embed="rId2"/>
          <a:stretch>
            <a:fillRect/>
          </a:stretch>
        </p:blipFill>
        <p:spPr>
          <a:xfrm>
            <a:off x="1737519" y="1417638"/>
            <a:ext cx="8551626" cy="3687762"/>
          </a:xfrm>
          <a:prstGeom prst="rect">
            <a:avLst/>
          </a:prstGeom>
        </p:spPr>
      </p:pic>
      <p:sp>
        <p:nvSpPr>
          <p:cNvPr id="4" name="Slide Number Placeholder 3"/>
          <p:cNvSpPr>
            <a:spLocks noGrp="1"/>
          </p:cNvSpPr>
          <p:nvPr>
            <p:ph type="sldNum" sz="quarter" idx="12"/>
          </p:nvPr>
        </p:nvSpPr>
        <p:spPr/>
        <p:txBody>
          <a:bodyPr/>
          <a:lstStyle/>
          <a:p>
            <a:fld id="{4D629E5E-D46E-4EB7-A4F5-91DCDC308CAA}" type="slidenum">
              <a:rPr lang="en-US">
                <a:solidFill>
                  <a:prstClr val="black">
                    <a:tint val="75000"/>
                  </a:prstClr>
                </a:solidFill>
                <a:latin typeface="Calibri"/>
              </a:rPr>
              <a:pPr/>
              <a:t>52</a:t>
            </a:fld>
            <a:endParaRPr lang="en-US">
              <a:solidFill>
                <a:prstClr val="black">
                  <a:tint val="75000"/>
                </a:prstClr>
              </a:solidFill>
              <a:latin typeface="Calibri"/>
            </a:endParaRPr>
          </a:p>
        </p:txBody>
      </p:sp>
    </p:spTree>
    <p:extLst>
      <p:ext uri="{BB962C8B-B14F-4D97-AF65-F5344CB8AC3E}">
        <p14:creationId xmlns:p14="http://schemas.microsoft.com/office/powerpoint/2010/main" val="602417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3CAE-69A7-4DBD-95BF-4A911A9075C8}"/>
              </a:ext>
            </a:extLst>
          </p:cNvPr>
          <p:cNvSpPr>
            <a:spLocks noGrp="1"/>
          </p:cNvSpPr>
          <p:nvPr>
            <p:ph type="title"/>
          </p:nvPr>
        </p:nvSpPr>
        <p:spPr/>
        <p:txBody>
          <a:bodyPr/>
          <a:lstStyle/>
          <a:p>
            <a:r>
              <a:rPr lang="en-US" sz="3600" b="1">
                <a:solidFill>
                  <a:srgbClr val="FF0000"/>
                </a:solidFill>
                <a:latin typeface="Calibri"/>
              </a:rPr>
              <a:t>Clinical Decision Support</a:t>
            </a:r>
            <a:endParaRPr lang="en-US"/>
          </a:p>
        </p:txBody>
      </p:sp>
      <p:pic>
        <p:nvPicPr>
          <p:cNvPr id="5" name="Content Placeholder 4">
            <a:extLst>
              <a:ext uri="{FF2B5EF4-FFF2-40B4-BE49-F238E27FC236}">
                <a16:creationId xmlns:a16="http://schemas.microsoft.com/office/drawing/2014/main" id="{BD67FBA0-9675-4359-B88B-D868E3768863}"/>
              </a:ext>
            </a:extLst>
          </p:cNvPr>
          <p:cNvPicPr>
            <a:picLocks noGrp="1" noChangeAspect="1"/>
          </p:cNvPicPr>
          <p:nvPr>
            <p:ph idx="1"/>
          </p:nvPr>
        </p:nvPicPr>
        <p:blipFill>
          <a:blip r:embed="rId2"/>
          <a:stretch>
            <a:fillRect/>
          </a:stretch>
        </p:blipFill>
        <p:spPr>
          <a:xfrm>
            <a:off x="2780112" y="1690689"/>
            <a:ext cx="6230404" cy="4036218"/>
          </a:xfrm>
        </p:spPr>
      </p:pic>
    </p:spTree>
    <p:extLst>
      <p:ext uri="{BB962C8B-B14F-4D97-AF65-F5344CB8AC3E}">
        <p14:creationId xmlns:p14="http://schemas.microsoft.com/office/powerpoint/2010/main" val="1703333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a:solidFill>
                  <a:srgbClr val="FF0000"/>
                </a:solidFill>
                <a:latin typeface="Calibri"/>
              </a:rPr>
              <a:t>Clinical Decision Support </a:t>
            </a:r>
            <a:endParaRPr lang="en-US"/>
          </a:p>
        </p:txBody>
      </p:sp>
      <p:pic>
        <p:nvPicPr>
          <p:cNvPr id="4" name="Content Placeholder 3"/>
          <p:cNvPicPr>
            <a:picLocks noGrp="1" noChangeAspect="1"/>
          </p:cNvPicPr>
          <p:nvPr>
            <p:ph idx="1"/>
          </p:nvPr>
        </p:nvPicPr>
        <p:blipFill>
          <a:blip r:embed="rId2"/>
          <a:stretch>
            <a:fillRect/>
          </a:stretch>
        </p:blipFill>
        <p:spPr>
          <a:xfrm>
            <a:off x="2040778" y="1711471"/>
            <a:ext cx="8080283" cy="4313124"/>
          </a:xfrm>
          <a:prstGeom prst="rect">
            <a:avLst/>
          </a:prstGeom>
        </p:spPr>
      </p:pic>
      <p:sp>
        <p:nvSpPr>
          <p:cNvPr id="5" name="Rectangle 4"/>
          <p:cNvSpPr/>
          <p:nvPr/>
        </p:nvSpPr>
        <p:spPr>
          <a:xfrm>
            <a:off x="2804319" y="2590800"/>
            <a:ext cx="7467600" cy="1066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Tree>
    <p:extLst>
      <p:ext uri="{BB962C8B-B14F-4D97-AF65-F5344CB8AC3E}">
        <p14:creationId xmlns:p14="http://schemas.microsoft.com/office/powerpoint/2010/main" val="86232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a:solidFill>
                  <a:srgbClr val="FF0000"/>
                </a:solidFill>
                <a:latin typeface="Calibri"/>
              </a:rPr>
              <a:t>Clinical Decision Support </a:t>
            </a:r>
            <a:endParaRPr lang="en-US"/>
          </a:p>
        </p:txBody>
      </p:sp>
      <p:pic>
        <p:nvPicPr>
          <p:cNvPr id="4" name="Content Placeholder 3"/>
          <p:cNvPicPr>
            <a:picLocks noGrp="1" noChangeAspect="1"/>
          </p:cNvPicPr>
          <p:nvPr>
            <p:ph idx="1"/>
          </p:nvPr>
        </p:nvPicPr>
        <p:blipFill>
          <a:blip r:embed="rId2"/>
          <a:stretch>
            <a:fillRect/>
          </a:stretch>
        </p:blipFill>
        <p:spPr>
          <a:xfrm>
            <a:off x="1820502" y="1447800"/>
            <a:ext cx="8520835" cy="4365026"/>
          </a:xfrm>
          <a:prstGeom prst="rect">
            <a:avLst/>
          </a:prstGeom>
        </p:spPr>
      </p:pic>
    </p:spTree>
    <p:extLst>
      <p:ext uri="{BB962C8B-B14F-4D97-AF65-F5344CB8AC3E}">
        <p14:creationId xmlns:p14="http://schemas.microsoft.com/office/powerpoint/2010/main" val="3516790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a:solidFill>
                  <a:srgbClr val="FF0000"/>
                </a:solidFill>
                <a:latin typeface="Calibri"/>
              </a:rPr>
              <a:t>Summary – It takes a Village </a:t>
            </a:r>
            <a:endParaRPr lang="en-US"/>
          </a:p>
        </p:txBody>
      </p:sp>
      <p:sp>
        <p:nvSpPr>
          <p:cNvPr id="3" name="Content Placeholder 2"/>
          <p:cNvSpPr>
            <a:spLocks noGrp="1"/>
          </p:cNvSpPr>
          <p:nvPr>
            <p:ph sz="half" idx="1"/>
          </p:nvPr>
        </p:nvSpPr>
        <p:spPr>
          <a:xfrm>
            <a:off x="1937544" y="1607996"/>
            <a:ext cx="8286750" cy="4351338"/>
          </a:xfrm>
        </p:spPr>
        <p:txBody>
          <a:bodyPr>
            <a:noAutofit/>
          </a:bodyPr>
          <a:lstStyle/>
          <a:p>
            <a:r>
              <a:rPr lang="en-US" sz="3200"/>
              <a:t>ED</a:t>
            </a:r>
          </a:p>
          <a:p>
            <a:r>
              <a:rPr lang="en-US" sz="3200"/>
              <a:t>IT</a:t>
            </a:r>
          </a:p>
          <a:p>
            <a:r>
              <a:rPr lang="en-US" sz="3200"/>
              <a:t>Pharmacy services</a:t>
            </a:r>
          </a:p>
          <a:p>
            <a:r>
              <a:rPr lang="en-US" sz="3200"/>
              <a:t>ID</a:t>
            </a:r>
          </a:p>
          <a:p>
            <a:r>
              <a:rPr lang="en-US" sz="3200"/>
              <a:t>Administration</a:t>
            </a:r>
          </a:p>
          <a:p>
            <a:r>
              <a:rPr lang="en-US" sz="3200"/>
              <a:t>Nursing </a:t>
            </a:r>
          </a:p>
          <a:p>
            <a:r>
              <a:rPr lang="en-US" sz="3200"/>
              <a:t>All clinical staff</a:t>
            </a:r>
          </a:p>
          <a:p>
            <a:r>
              <a:rPr lang="en-US" sz="3200"/>
              <a:t>MIH </a:t>
            </a:r>
          </a:p>
        </p:txBody>
      </p:sp>
      <p:pic>
        <p:nvPicPr>
          <p:cNvPr id="6" name="Picture 5"/>
          <p:cNvPicPr>
            <a:picLocks noChangeAspect="1"/>
          </p:cNvPicPr>
          <p:nvPr/>
        </p:nvPicPr>
        <p:blipFill>
          <a:blip r:embed="rId3"/>
          <a:stretch>
            <a:fillRect/>
          </a:stretch>
        </p:blipFill>
        <p:spPr>
          <a:xfrm>
            <a:off x="5440144" y="1725326"/>
            <a:ext cx="4591052" cy="3443289"/>
          </a:xfrm>
          <a:prstGeom prst="rect">
            <a:avLst/>
          </a:prstGeom>
        </p:spPr>
      </p:pic>
    </p:spTree>
    <p:extLst>
      <p:ext uri="{BB962C8B-B14F-4D97-AF65-F5344CB8AC3E}">
        <p14:creationId xmlns:p14="http://schemas.microsoft.com/office/powerpoint/2010/main" val="506749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Acknowledgments</a:t>
            </a:r>
          </a:p>
        </p:txBody>
      </p:sp>
      <p:sp>
        <p:nvSpPr>
          <p:cNvPr id="3" name="Content Placeholder 2"/>
          <p:cNvSpPr>
            <a:spLocks noGrp="1"/>
          </p:cNvSpPr>
          <p:nvPr>
            <p:ph idx="1"/>
          </p:nvPr>
        </p:nvSpPr>
        <p:spPr>
          <a:xfrm>
            <a:off x="1737519" y="1600201"/>
            <a:ext cx="8839200" cy="4525963"/>
          </a:xfrm>
        </p:spPr>
        <p:txBody>
          <a:bodyPr>
            <a:normAutofit lnSpcReduction="10000"/>
          </a:bodyPr>
          <a:lstStyle/>
          <a:p>
            <a:r>
              <a:rPr lang="en-US" sz="2600"/>
              <a:t>John Haupert, President &amp; CEO</a:t>
            </a:r>
          </a:p>
          <a:p>
            <a:r>
              <a:rPr lang="en-US" sz="2600"/>
              <a:t>Robert Jansen, MD, Chief Medical Officer </a:t>
            </a:r>
          </a:p>
          <a:p>
            <a:r>
              <a:rPr lang="en-US" sz="2600"/>
              <a:t>Kelley Carroll, MD, Chief Ambulatory Officer</a:t>
            </a:r>
          </a:p>
          <a:p>
            <a:r>
              <a:rPr lang="en-US" sz="2600"/>
              <a:t>Michelle Wallace, DNP, RN Chief Nursing Officer </a:t>
            </a:r>
          </a:p>
          <a:p>
            <a:r>
              <a:rPr lang="en-US" sz="2600"/>
              <a:t>Rondell </a:t>
            </a:r>
            <a:r>
              <a:rPr lang="en-US" sz="2600" err="1"/>
              <a:t>Jaggers</a:t>
            </a:r>
            <a:r>
              <a:rPr lang="en-US" sz="2600"/>
              <a:t>, </a:t>
            </a:r>
            <a:r>
              <a:rPr lang="en-US" sz="2600" err="1"/>
              <a:t>PharmD</a:t>
            </a:r>
            <a:r>
              <a:rPr lang="en-US" sz="2600"/>
              <a:t>, VP of Pharmacy </a:t>
            </a:r>
          </a:p>
          <a:p>
            <a:r>
              <a:rPr lang="en-US" sz="2600"/>
              <a:t>Shara Mayberry, Director of MIH</a:t>
            </a:r>
          </a:p>
          <a:p>
            <a:r>
              <a:rPr lang="en-US" sz="2600"/>
              <a:t>Kimberlee Scott, Manager, Patient Navigation</a:t>
            </a:r>
          </a:p>
          <a:p>
            <a:r>
              <a:rPr lang="en-US" sz="2600"/>
              <a:t>Leslie Marshburn, Executive Director of Population Health</a:t>
            </a:r>
          </a:p>
          <a:p>
            <a:r>
              <a:rPr lang="en-US" sz="2600"/>
              <a:t>Leigh Reece, Executive Director of Marketing/Communication </a:t>
            </a:r>
          </a:p>
          <a:p>
            <a:r>
              <a:rPr lang="en-US" sz="2600"/>
              <a:t>Diane Wirth, Vivify Program Manager</a:t>
            </a:r>
          </a:p>
          <a:p>
            <a:endParaRPr lang="en-US"/>
          </a:p>
        </p:txBody>
      </p:sp>
    </p:spTree>
    <p:extLst>
      <p:ext uri="{BB962C8B-B14F-4D97-AF65-F5344CB8AC3E}">
        <p14:creationId xmlns:p14="http://schemas.microsoft.com/office/powerpoint/2010/main" val="37350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58</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17987" y="3817194"/>
            <a:ext cx="6665299" cy="2585323"/>
          </a:xfrm>
          <a:prstGeom prst="rect">
            <a:avLst/>
          </a:prstGeom>
          <a:noFill/>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3300" b="1" i="1" u="none" strike="noStrike" kern="1200" cap="none" spc="0" normalizeH="0" baseline="0" noProof="0">
                <a:ln>
                  <a:noFill/>
                </a:ln>
                <a:solidFill>
                  <a:prstClr val="white"/>
                </a:solidFill>
                <a:effectLst/>
                <a:uLnTx/>
                <a:uFillTx/>
                <a:latin typeface="Calibri" panose="020F0502020204030204"/>
                <a:ea typeface="+mn-ea"/>
                <a:cs typeface="+mn-cs"/>
                <a:sym typeface="Helvetica Neue Medium"/>
              </a:rPr>
              <a:t>Improving Access and Optimizing Delivery at University of Alabama- Birmingham</a:t>
            </a:r>
          </a:p>
          <a:p>
            <a:pPr marL="0" marR="0" lvl="0" indent="0" algn="l" defTabSz="912205" rtl="0" eaLnBrk="1" fontAlgn="auto" latinLnBrk="0" hangingPunct="1">
              <a:lnSpc>
                <a:spcPct val="100000"/>
              </a:lnSpc>
              <a:spcBef>
                <a:spcPts val="0"/>
              </a:spcBef>
              <a:spcAft>
                <a:spcPts val="0"/>
              </a:spcAft>
              <a:buClrTx/>
              <a:buSzTx/>
              <a:buFontTx/>
              <a:buNone/>
              <a:tabLst/>
              <a:defRPr/>
            </a:pPr>
            <a:endParaRPr kumimoji="0" lang="en-US" sz="3300" b="1" i="1"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a:p>
            <a:pPr marL="0" marR="0" lvl="0" indent="0" algn="l" defTabSz="912205"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Calibri" panose="020F0502020204030204"/>
                <a:sym typeface="Helvetica Neue Medium"/>
              </a:rPr>
              <a:t>Sonya Heath</a:t>
            </a:r>
            <a:r>
              <a:rPr kumimoji="0" lang="en-US" sz="3000" b="1" u="none" strike="noStrike" kern="1200" cap="none" spc="0" normalizeH="0" baseline="0" noProof="0">
                <a:ln>
                  <a:noFill/>
                </a:ln>
                <a:solidFill>
                  <a:prstClr val="white"/>
                </a:solidFill>
                <a:effectLst/>
                <a:uLnTx/>
                <a:uFillTx/>
                <a:latin typeface="Calibri" panose="020F0502020204030204"/>
                <a:ea typeface="+mn-ea"/>
                <a:cs typeface="+mn-cs"/>
                <a:sym typeface="Helvetica Neue Medium"/>
              </a:rPr>
              <a:t>, MD &amp; Turner Overton, MD</a:t>
            </a:r>
            <a:endParaRPr kumimoji="0" lang="en-US" sz="3000" b="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 name="TextBox 7">
            <a:extLst>
              <a:ext uri="{FF2B5EF4-FFF2-40B4-BE49-F238E27FC236}">
                <a16:creationId xmlns:a16="http://schemas.microsoft.com/office/drawing/2014/main" id="{6DE2B2D3-7199-4C19-9BE1-82072EB8B7A5}"/>
              </a:ext>
            </a:extLst>
          </p:cNvPr>
          <p:cNvSpPr txBox="1"/>
          <p:nvPr/>
        </p:nvSpPr>
        <p:spPr>
          <a:xfrm>
            <a:off x="5840511" y="1266508"/>
            <a:ext cx="6238912" cy="1277273"/>
          </a:xfrm>
          <a:prstGeom prst="rect">
            <a:avLst/>
          </a:prstGeom>
          <a:noFill/>
        </p:spPr>
        <p:txBody>
          <a:bodyPr wrap="square">
            <a:spAutoFit/>
          </a:bodyPr>
          <a:lstStyle/>
          <a:p>
            <a:pPr marL="0" marR="0" algn="ctr">
              <a:spcBef>
                <a:spcPts val="0"/>
              </a:spcBef>
              <a:spcAft>
                <a:spcPts val="0"/>
              </a:spcAft>
            </a:pPr>
            <a:r>
              <a:rPr lang="en-US" b="1">
                <a:solidFill>
                  <a:schemeClr val="bg1"/>
                </a:solidFill>
                <a:effectLst/>
                <a:latin typeface="Calibri" panose="020F0502020204030204" pitchFamily="34" charset="0"/>
                <a:ea typeface="Times New Roman" panose="02020603050405020304" pitchFamily="18" charset="0"/>
              </a:rPr>
              <a:t>Disclosures:</a:t>
            </a:r>
          </a:p>
          <a:p>
            <a:pPr marL="0" marR="0" algn="ctr">
              <a:spcBef>
                <a:spcPts val="0"/>
              </a:spcBef>
              <a:spcAft>
                <a:spcPts val="0"/>
              </a:spcAft>
            </a:pPr>
            <a:endParaRPr lang="en-US" sz="1100">
              <a:solidFill>
                <a:schemeClr val="bg1"/>
              </a:solidFill>
              <a:latin typeface="Calibri" panose="020F0502020204030204" pitchFamily="34" charset="0"/>
              <a:ea typeface="Times New Roman" panose="02020603050405020304" pitchFamily="18" charset="0"/>
            </a:endParaRPr>
          </a:p>
          <a:p>
            <a:pPr marL="0" marR="0" algn="ctr">
              <a:spcBef>
                <a:spcPts val="0"/>
              </a:spcBef>
              <a:spcAft>
                <a:spcPts val="0"/>
              </a:spcAft>
            </a:pPr>
            <a:r>
              <a:rPr lang="en-US" sz="1600">
                <a:solidFill>
                  <a:schemeClr val="bg1"/>
                </a:solidFill>
                <a:effectLst/>
                <a:latin typeface="Calibri" panose="020F0502020204030204" pitchFamily="34" charset="0"/>
                <a:ea typeface="Times New Roman" panose="02020603050405020304" pitchFamily="18" charset="0"/>
              </a:rPr>
              <a:t>Drs. Heath and Overton: AIDS Clinical Trials Group- COVID Clinical Trials</a:t>
            </a:r>
            <a:endParaRPr lang="en-US" sz="1600">
              <a:solidFill>
                <a:schemeClr val="bg1"/>
              </a:solidFill>
              <a:effectLst/>
              <a:latin typeface="Calibri" panose="020F0502020204030204" pitchFamily="34" charset="0"/>
              <a:ea typeface="Calibri" panose="020F0502020204030204" pitchFamily="34" charset="0"/>
            </a:endParaRPr>
          </a:p>
          <a:p>
            <a:pPr marL="0" marR="0" algn="ctr">
              <a:spcBef>
                <a:spcPts val="0"/>
              </a:spcBef>
              <a:spcAft>
                <a:spcPts val="0"/>
              </a:spcAft>
            </a:pPr>
            <a:endParaRPr lang="en-US" sz="1600">
              <a:solidFill>
                <a:schemeClr val="bg1"/>
              </a:solidFill>
              <a:effectLst/>
              <a:latin typeface="Calibri" panose="020F0502020204030204" pitchFamily="34" charset="0"/>
              <a:ea typeface="Times New Roman" panose="02020603050405020304" pitchFamily="18" charset="0"/>
            </a:endParaRPr>
          </a:p>
          <a:p>
            <a:pPr marL="0" marR="0" algn="ctr">
              <a:spcBef>
                <a:spcPts val="0"/>
              </a:spcBef>
              <a:spcAft>
                <a:spcPts val="0"/>
              </a:spcAft>
            </a:pPr>
            <a:r>
              <a:rPr lang="en-US" sz="1600">
                <a:solidFill>
                  <a:schemeClr val="bg1"/>
                </a:solidFill>
                <a:effectLst/>
                <a:latin typeface="Calibri" panose="020F0502020204030204" pitchFamily="34" charset="0"/>
                <a:ea typeface="Times New Roman" panose="02020603050405020304" pitchFamily="18" charset="0"/>
              </a:rPr>
              <a:t>Dr. Heath: Investigator for Regeneron Trial of REGEN-</a:t>
            </a:r>
            <a:r>
              <a:rPr lang="en-US" sz="1600" err="1">
                <a:solidFill>
                  <a:schemeClr val="bg1"/>
                </a:solidFill>
                <a:effectLst/>
                <a:latin typeface="Calibri" panose="020F0502020204030204" pitchFamily="34" charset="0"/>
                <a:ea typeface="Times New Roman" panose="02020603050405020304" pitchFamily="18" charset="0"/>
              </a:rPr>
              <a:t>CoV</a:t>
            </a:r>
            <a:r>
              <a:rPr lang="en-US" sz="1600">
                <a:solidFill>
                  <a:schemeClr val="bg1"/>
                </a:solidFill>
                <a:effectLst/>
                <a:latin typeface="Calibri" panose="020F0502020204030204" pitchFamily="34" charset="0"/>
                <a:ea typeface="Times New Roman" panose="02020603050405020304" pitchFamily="18" charset="0"/>
              </a:rPr>
              <a:t> inpatient trial</a:t>
            </a:r>
            <a:endParaRPr lang="en-US" sz="160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95027889"/>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3"/>
            <a:ext cx="12161838"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pic>
        <p:nvPicPr>
          <p:cNvPr id="4" name="Picture 3">
            <a:extLst>
              <a:ext uri="{FF2B5EF4-FFF2-40B4-BE49-F238E27FC236}">
                <a16:creationId xmlns:a16="http://schemas.microsoft.com/office/drawing/2014/main" id="{2BC05A9C-57E6-1949-AFBD-B779EB6C1239}"/>
              </a:ext>
            </a:extLst>
          </p:cNvPr>
          <p:cNvPicPr>
            <a:picLocks noChangeAspect="1"/>
          </p:cNvPicPr>
          <p:nvPr/>
        </p:nvPicPr>
        <p:blipFill rotWithShape="1">
          <a:blip r:embed="rId2"/>
          <a:srcRect t="13540" r="3910" b="9865"/>
          <a:stretch/>
        </p:blipFill>
        <p:spPr>
          <a:xfrm flipH="1">
            <a:off x="3514772" y="8493"/>
            <a:ext cx="8647066" cy="6841024"/>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3"/>
            <a:ext cx="9732464" cy="6841034"/>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2" name="Title 1">
            <a:extLst>
              <a:ext uri="{FF2B5EF4-FFF2-40B4-BE49-F238E27FC236}">
                <a16:creationId xmlns:a16="http://schemas.microsoft.com/office/drawing/2014/main" id="{1465650B-B6DD-8F44-9A76-234AF335571A}"/>
              </a:ext>
            </a:extLst>
          </p:cNvPr>
          <p:cNvSpPr>
            <a:spLocks noGrp="1"/>
          </p:cNvSpPr>
          <p:nvPr>
            <p:ph type="ctrTitle"/>
          </p:nvPr>
        </p:nvSpPr>
        <p:spPr>
          <a:xfrm>
            <a:off x="262240" y="833290"/>
            <a:ext cx="5290399" cy="3490987"/>
          </a:xfrm>
        </p:spPr>
        <p:txBody>
          <a:bodyPr anchor="b">
            <a:normAutofit/>
          </a:bodyPr>
          <a:lstStyle/>
          <a:p>
            <a:pPr algn="l"/>
            <a:r>
              <a:rPr lang="en-US" sz="3392" i="1"/>
              <a:t>Operationalizing Outpatient COVID-19 Therapeutics: Lessons from the Field:</a:t>
            </a:r>
            <a:br>
              <a:rPr lang="en-US" sz="3392" i="1"/>
            </a:br>
            <a:br>
              <a:rPr lang="en-US" sz="3392"/>
            </a:br>
            <a:r>
              <a:rPr lang="en-US" sz="3392" b="1"/>
              <a:t>Improving Access and Optimizing Delivery</a:t>
            </a:r>
            <a:endParaRPr lang="en-US" sz="3392"/>
          </a:p>
        </p:txBody>
      </p:sp>
      <p:sp>
        <p:nvSpPr>
          <p:cNvPr id="3" name="Subtitle 2">
            <a:extLst>
              <a:ext uri="{FF2B5EF4-FFF2-40B4-BE49-F238E27FC236}">
                <a16:creationId xmlns:a16="http://schemas.microsoft.com/office/drawing/2014/main" id="{E093FDB4-93BA-684A-949C-7B4637F56686}"/>
              </a:ext>
            </a:extLst>
          </p:cNvPr>
          <p:cNvSpPr>
            <a:spLocks noGrp="1"/>
          </p:cNvSpPr>
          <p:nvPr>
            <p:ph type="subTitle" idx="1"/>
          </p:nvPr>
        </p:nvSpPr>
        <p:spPr>
          <a:xfrm>
            <a:off x="476798" y="4869350"/>
            <a:ext cx="4013405" cy="1205152"/>
          </a:xfrm>
        </p:spPr>
        <p:txBody>
          <a:bodyPr>
            <a:noAutofit/>
          </a:bodyPr>
          <a:lstStyle/>
          <a:p>
            <a:pPr algn="l"/>
            <a:r>
              <a:rPr lang="en-US" sz="1596" b="1"/>
              <a:t>Sonya Heath, MD</a:t>
            </a:r>
            <a:br>
              <a:rPr lang="en-US" sz="1596" b="1"/>
            </a:br>
            <a:r>
              <a:rPr lang="en-US" sz="1596" b="1"/>
              <a:t>Turner Overton, MD</a:t>
            </a:r>
          </a:p>
          <a:p>
            <a:pPr algn="l"/>
            <a:r>
              <a:rPr lang="en-US" sz="1596" b="1"/>
              <a:t>University of Alabama @ Birmingham</a:t>
            </a:r>
          </a:p>
          <a:p>
            <a:pPr algn="l"/>
            <a:r>
              <a:rPr lang="en-US" sz="1596" b="1"/>
              <a:t>February 5, 2022</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041" y="354416"/>
            <a:ext cx="145942" cy="702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839" y="4544154"/>
            <a:ext cx="3967799" cy="18243"/>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Tree>
    <p:extLst>
      <p:ext uri="{BB962C8B-B14F-4D97-AF65-F5344CB8AC3E}">
        <p14:creationId xmlns:p14="http://schemas.microsoft.com/office/powerpoint/2010/main" val="1180003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6</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28641" y="2046369"/>
            <a:ext cx="7204488" cy="1523494"/>
          </a:xfrm>
          <a:prstGeom prst="rect">
            <a:avLst/>
          </a:prstGeom>
          <a:noFill/>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3300" b="1" i="1" u="none" strike="noStrike" kern="1200" cap="none" spc="0" normalizeH="0" baseline="0" noProof="0">
                <a:ln>
                  <a:noFill/>
                </a:ln>
                <a:solidFill>
                  <a:prstClr val="white"/>
                </a:solidFill>
                <a:effectLst/>
                <a:uLnTx/>
                <a:uFillTx/>
                <a:latin typeface="Calibri" panose="020F0502020204030204"/>
                <a:ea typeface="+mn-ea"/>
                <a:cs typeface="+mn-cs"/>
                <a:sym typeface="Helvetica Neue Medium"/>
              </a:rPr>
              <a:t>Omicron Update from CDC </a:t>
            </a:r>
          </a:p>
          <a:p>
            <a:pPr marL="0" marR="0" lvl="0" indent="0" algn="l" defTabSz="912205" rtl="0" eaLnBrk="1" fontAlgn="auto" latinLnBrk="0" hangingPunct="1">
              <a:lnSpc>
                <a:spcPct val="100000"/>
              </a:lnSpc>
              <a:spcBef>
                <a:spcPts val="0"/>
              </a:spcBef>
              <a:spcAft>
                <a:spcPts val="0"/>
              </a:spcAft>
              <a:buClrTx/>
              <a:buSzTx/>
              <a:buFontTx/>
              <a:buNone/>
              <a:tabLst/>
              <a:defRPr/>
            </a:pPr>
            <a:endParaRPr lang="en-US" sz="3200" b="1">
              <a:latin typeface="Calibri"/>
            </a:endParaRPr>
          </a:p>
          <a:p>
            <a:pPr fontAlgn="base"/>
            <a:r>
              <a:rPr lang="en-US" sz="2800" b="1">
                <a:latin typeface="Calibri"/>
              </a:rPr>
              <a:t>Paul McClung, MD</a:t>
            </a:r>
          </a:p>
        </p:txBody>
      </p:sp>
      <p:sp>
        <p:nvSpPr>
          <p:cNvPr id="9" name="TextBox 8">
            <a:extLst>
              <a:ext uri="{FF2B5EF4-FFF2-40B4-BE49-F238E27FC236}">
                <a16:creationId xmlns:a16="http://schemas.microsoft.com/office/drawing/2014/main" id="{A9DFA3A4-327F-4CA0-95DC-97203F629498}"/>
              </a:ext>
            </a:extLst>
          </p:cNvPr>
          <p:cNvSpPr txBox="1"/>
          <p:nvPr/>
        </p:nvSpPr>
        <p:spPr>
          <a:xfrm>
            <a:off x="6538119" y="3868755"/>
            <a:ext cx="6105832"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Disclosures: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Nothing to Disclose</a:t>
            </a:r>
          </a:p>
        </p:txBody>
      </p:sp>
    </p:spTree>
    <p:extLst>
      <p:ext uri="{BB962C8B-B14F-4D97-AF65-F5344CB8AC3E}">
        <p14:creationId xmlns:p14="http://schemas.microsoft.com/office/powerpoint/2010/main" val="3693697145"/>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517" y="796658"/>
            <a:ext cx="11355445" cy="5677272"/>
          </a:xfrm>
        </p:spPr>
        <p:txBody>
          <a:bodyPr>
            <a:normAutofit/>
          </a:bodyPr>
          <a:lstStyle/>
          <a:p>
            <a:pPr lvl="0"/>
            <a:r>
              <a:rPr lang="en-US" sz="2394"/>
              <a:t>80% of patients with COVID-19 have mild illness and do not require medical intervention or hospitalization- </a:t>
            </a:r>
            <a:r>
              <a:rPr lang="en-US" sz="2394" u="sng"/>
              <a:t>Identify HIGH RISK patients </a:t>
            </a:r>
          </a:p>
          <a:p>
            <a:pPr lvl="0"/>
            <a:r>
              <a:rPr lang="en-US" sz="2394"/>
              <a:t>Provide supportive care and educate on isolation</a:t>
            </a:r>
          </a:p>
          <a:p>
            <a:pPr lvl="0"/>
            <a:r>
              <a:rPr lang="en-US" sz="2394"/>
              <a:t>Advise patient about signs/symptoms to contact health care provider</a:t>
            </a:r>
          </a:p>
          <a:p>
            <a:pPr lvl="0"/>
            <a:r>
              <a:rPr lang="en-US" sz="2394"/>
              <a:t>Identify patients with risk factors for progression &amp; determine treatment eligibility </a:t>
            </a:r>
          </a:p>
          <a:p>
            <a:pPr lvl="1"/>
            <a:r>
              <a:rPr lang="en-US" sz="1995"/>
              <a:t>Oral antivirals- </a:t>
            </a:r>
            <a:r>
              <a:rPr lang="en-US" sz="1995" err="1"/>
              <a:t>Paxlovid</a:t>
            </a:r>
            <a:r>
              <a:rPr lang="en-US" sz="1995"/>
              <a:t> or </a:t>
            </a:r>
            <a:r>
              <a:rPr lang="en-US" sz="1995" err="1"/>
              <a:t>Molnupinivir</a:t>
            </a:r>
            <a:endParaRPr lang="en-US" sz="1995"/>
          </a:p>
          <a:p>
            <a:pPr lvl="1"/>
            <a:r>
              <a:rPr lang="en-US" sz="1995"/>
              <a:t>Monoclonal Ab infusion- </a:t>
            </a:r>
            <a:r>
              <a:rPr lang="en-US" sz="1995" err="1"/>
              <a:t>Sotrivimab</a:t>
            </a:r>
            <a:endParaRPr lang="en-US" sz="1995"/>
          </a:p>
          <a:p>
            <a:pPr lvl="0"/>
            <a:r>
              <a:rPr lang="en-US" sz="2394"/>
              <a:t>Progressively symptomatic patients – frequent nursing calls, Pulse oximetry monitoring </a:t>
            </a:r>
          </a:p>
          <a:p>
            <a:pPr lvl="1"/>
            <a:r>
              <a:rPr lang="en-US" sz="1995"/>
              <a:t>Prioritize patients with dyspnea to assess for worsening respiratory status and volume depletion</a:t>
            </a:r>
          </a:p>
          <a:p>
            <a:pPr lvl="1"/>
            <a:r>
              <a:rPr lang="en-US" sz="1995"/>
              <a:t>Dyspnea onset usually between day 4-8 of symptom onset</a:t>
            </a:r>
          </a:p>
          <a:p>
            <a:endParaRPr lang="en-US"/>
          </a:p>
        </p:txBody>
      </p:sp>
      <p:sp>
        <p:nvSpPr>
          <p:cNvPr id="3" name="Title 2"/>
          <p:cNvSpPr>
            <a:spLocks noGrp="1"/>
          </p:cNvSpPr>
          <p:nvPr>
            <p:ph type="title"/>
          </p:nvPr>
        </p:nvSpPr>
        <p:spPr>
          <a:xfrm>
            <a:off x="508210" y="30014"/>
            <a:ext cx="10610151" cy="766644"/>
          </a:xfrm>
        </p:spPr>
        <p:txBody>
          <a:bodyPr/>
          <a:lstStyle/>
          <a:p>
            <a:r>
              <a:rPr lang="en-US" b="1">
                <a:solidFill>
                  <a:srgbClr val="002060"/>
                </a:solidFill>
              </a:rPr>
              <a:t>Current Outpatient Treatment Algorithm</a:t>
            </a:r>
          </a:p>
        </p:txBody>
      </p:sp>
    </p:spTree>
    <p:extLst>
      <p:ext uri="{BB962C8B-B14F-4D97-AF65-F5344CB8AC3E}">
        <p14:creationId xmlns:p14="http://schemas.microsoft.com/office/powerpoint/2010/main" val="3294702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2B44E1-C7D7-7842-AEC3-C12422B60EA6}"/>
              </a:ext>
            </a:extLst>
          </p:cNvPr>
          <p:cNvSpPr>
            <a:spLocks noGrp="1"/>
          </p:cNvSpPr>
          <p:nvPr>
            <p:ph type="body" sz="quarter" idx="11"/>
          </p:nvPr>
        </p:nvSpPr>
        <p:spPr>
          <a:xfrm>
            <a:off x="234551" y="744989"/>
            <a:ext cx="11403178" cy="5604119"/>
          </a:xfrm>
        </p:spPr>
        <p:txBody>
          <a:bodyPr>
            <a:normAutofit fontScale="85000" lnSpcReduction="20000"/>
          </a:bodyPr>
          <a:lstStyle/>
          <a:p>
            <a:pPr marL="0" indent="0">
              <a:buNone/>
            </a:pPr>
            <a:r>
              <a:rPr lang="en-US"/>
              <a:t>Requires Institutional commitment- dedicated space for COVID Care, Nursing and Admin Staff, MD oversite</a:t>
            </a:r>
          </a:p>
          <a:p>
            <a:pPr marL="456057" indent="-456057">
              <a:buAutoNum type="arabicPeriod"/>
            </a:pPr>
            <a:r>
              <a:rPr lang="en-US"/>
              <a:t>PCP performs a phone or video telehealth visit with the patient</a:t>
            </a:r>
          </a:p>
          <a:p>
            <a:pPr marL="456057" indent="-456057">
              <a:buAutoNum type="arabicPeriod"/>
            </a:pPr>
            <a:r>
              <a:rPr lang="en-US"/>
              <a:t>Document referral needs/consultation questions</a:t>
            </a:r>
          </a:p>
          <a:p>
            <a:pPr lvl="1"/>
            <a:r>
              <a:rPr lang="en-US"/>
              <a:t>Persistent Fever, Progressive respiratory symptoms, Volume Depletion</a:t>
            </a:r>
          </a:p>
          <a:p>
            <a:pPr lvl="1"/>
            <a:r>
              <a:rPr lang="en-US"/>
              <a:t>Lab or CXR only visit </a:t>
            </a:r>
          </a:p>
          <a:p>
            <a:pPr lvl="1"/>
            <a:r>
              <a:rPr lang="en-US" err="1"/>
              <a:t>mAb</a:t>
            </a:r>
            <a:r>
              <a:rPr lang="en-US"/>
              <a:t> Infusion</a:t>
            </a:r>
          </a:p>
          <a:p>
            <a:pPr lvl="1"/>
            <a:r>
              <a:rPr lang="en-US" err="1"/>
              <a:t>Remdesivir</a:t>
            </a:r>
            <a:r>
              <a:rPr lang="en-US"/>
              <a:t> infusion (soon)</a:t>
            </a:r>
          </a:p>
          <a:p>
            <a:pPr marL="456046" indent="-456046">
              <a:buAutoNum type="arabicPeriod"/>
            </a:pPr>
            <a:r>
              <a:rPr lang="en-US"/>
              <a:t>Send message to Access Center COVID Respiratory Pool</a:t>
            </a:r>
          </a:p>
          <a:p>
            <a:pPr marL="1140006" lvl="1" indent="-456046">
              <a:buAutoNum type="arabicPeriod"/>
            </a:pPr>
            <a:r>
              <a:rPr lang="en-US"/>
              <a:t>Include </a:t>
            </a:r>
            <a:r>
              <a:rPr lang="en-US" err="1"/>
              <a:t>Sx</a:t>
            </a:r>
            <a:r>
              <a:rPr lang="en-US"/>
              <a:t> onset, Test date, High risk factor, vaccination status </a:t>
            </a:r>
          </a:p>
          <a:p>
            <a:pPr marL="1140006" lvl="1" indent="-456046">
              <a:buAutoNum type="arabicPeriod"/>
            </a:pPr>
            <a:r>
              <a:rPr lang="en-US"/>
              <a:t>Centralized nursing to triage, review eligibility, educate providers </a:t>
            </a:r>
          </a:p>
          <a:p>
            <a:pPr marL="1140006" lvl="1" indent="-456046">
              <a:buAutoNum type="arabicPeriod"/>
            </a:pPr>
            <a:r>
              <a:rPr lang="en-US"/>
              <a:t>Assess if provider has considered </a:t>
            </a:r>
            <a:r>
              <a:rPr lang="en-US" err="1"/>
              <a:t>Paxlovid</a:t>
            </a:r>
            <a:r>
              <a:rPr lang="en-US"/>
              <a:t> or </a:t>
            </a:r>
            <a:r>
              <a:rPr lang="en-US" err="1"/>
              <a:t>Molnupinivir</a:t>
            </a:r>
            <a:r>
              <a:rPr lang="en-US"/>
              <a:t> (first 5 days since </a:t>
            </a:r>
            <a:r>
              <a:rPr lang="en-US" err="1"/>
              <a:t>sx</a:t>
            </a:r>
            <a:r>
              <a:rPr lang="en-US"/>
              <a:t> onset)</a:t>
            </a:r>
          </a:p>
          <a:p>
            <a:pPr marL="456046" indent="-456046">
              <a:buAutoNum type="arabicPeriod"/>
            </a:pPr>
            <a:r>
              <a:rPr lang="en-US"/>
              <a:t>MD present to see patients</a:t>
            </a:r>
          </a:p>
          <a:p>
            <a:pPr marL="912103" lvl="1" indent="-456046">
              <a:buAutoNum type="arabicPeriod"/>
            </a:pPr>
            <a:r>
              <a:rPr lang="en-US"/>
              <a:t>IVF- orthostatic VS on all patients </a:t>
            </a:r>
          </a:p>
          <a:p>
            <a:pPr marL="912103" lvl="1" indent="-456046">
              <a:buAutoNum type="arabicPeriod"/>
            </a:pPr>
            <a:r>
              <a:rPr lang="en-US"/>
              <a:t>Antiemetics </a:t>
            </a:r>
          </a:p>
          <a:p>
            <a:pPr marL="912103" lvl="1" indent="-456046">
              <a:buAutoNum type="arabicPeriod"/>
            </a:pPr>
            <a:r>
              <a:rPr lang="en-US" err="1"/>
              <a:t>mAb</a:t>
            </a:r>
            <a:r>
              <a:rPr lang="en-US"/>
              <a:t> </a:t>
            </a:r>
          </a:p>
          <a:p>
            <a:pPr marL="912103" lvl="1" indent="-456046">
              <a:buAutoNum type="arabicPeriod"/>
            </a:pPr>
            <a:r>
              <a:rPr lang="en-US"/>
              <a:t>Home Oxygen- 2-minute walk test </a:t>
            </a:r>
          </a:p>
          <a:p>
            <a:pPr marL="912103" lvl="1" indent="-456046">
              <a:buAutoNum type="arabicPeriod"/>
            </a:pPr>
            <a:r>
              <a:rPr lang="en-US"/>
              <a:t>Steroids if persistent fever or hypoxia</a:t>
            </a:r>
          </a:p>
          <a:p>
            <a:pPr marL="912103" lvl="1" indent="-456046">
              <a:buAutoNum type="arabicPeriod"/>
            </a:pPr>
            <a:r>
              <a:rPr lang="en-US"/>
              <a:t>Escalate care </a:t>
            </a:r>
          </a:p>
          <a:p>
            <a:pPr marL="456057" lvl="1" indent="0">
              <a:buNone/>
            </a:pPr>
            <a:endParaRPr lang="en-US"/>
          </a:p>
          <a:p>
            <a:pPr marL="1140006" lvl="1" indent="-456046">
              <a:buAutoNum type="arabicPeriod"/>
            </a:pPr>
            <a:endParaRPr lang="en-US"/>
          </a:p>
        </p:txBody>
      </p:sp>
      <p:sp>
        <p:nvSpPr>
          <p:cNvPr id="4" name="Footer Placeholder 3">
            <a:extLst>
              <a:ext uri="{FF2B5EF4-FFF2-40B4-BE49-F238E27FC236}">
                <a16:creationId xmlns:a16="http://schemas.microsoft.com/office/drawing/2014/main" id="{7EF7B724-3487-FF49-85FE-C3CC975B2FB8}"/>
              </a:ext>
            </a:extLst>
          </p:cNvPr>
          <p:cNvSpPr>
            <a:spLocks noGrp="1"/>
          </p:cNvSpPr>
          <p:nvPr>
            <p:ph type="ftr" sz="quarter" idx="13"/>
          </p:nvPr>
        </p:nvSpPr>
        <p:spPr/>
        <p:txBody>
          <a:bodyPr/>
          <a:lstStyle/>
          <a:p>
            <a:pPr defTabSz="912114"/>
            <a:r>
              <a:rPr lang="en-US">
                <a:solidFill>
                  <a:prstClr val="black">
                    <a:tint val="75000"/>
                  </a:prstClr>
                </a:solidFill>
                <a:latin typeface="Calibri" panose="020F0502020204030204"/>
              </a:rPr>
              <a:t>COVID </a:t>
            </a:r>
            <a:r>
              <a:rPr lang="en-US" err="1">
                <a:solidFill>
                  <a:prstClr val="black">
                    <a:tint val="75000"/>
                  </a:prstClr>
                </a:solidFill>
                <a:latin typeface="Calibri" panose="020F0502020204030204"/>
              </a:rPr>
              <a:t>Resp</a:t>
            </a:r>
            <a:r>
              <a:rPr lang="en-US">
                <a:solidFill>
                  <a:prstClr val="black">
                    <a:tint val="75000"/>
                  </a:prstClr>
                </a:solidFill>
                <a:latin typeface="Calibri" panose="020F0502020204030204"/>
              </a:rPr>
              <a:t> Clinic</a:t>
            </a:r>
          </a:p>
        </p:txBody>
      </p:sp>
      <p:sp>
        <p:nvSpPr>
          <p:cNvPr id="5" name="Slide Number Placeholder 4">
            <a:extLst>
              <a:ext uri="{FF2B5EF4-FFF2-40B4-BE49-F238E27FC236}">
                <a16:creationId xmlns:a16="http://schemas.microsoft.com/office/drawing/2014/main" id="{4890E378-DA52-454D-B389-9E0EBB4C3B24}"/>
              </a:ext>
            </a:extLst>
          </p:cNvPr>
          <p:cNvSpPr>
            <a:spLocks noGrp="1"/>
          </p:cNvSpPr>
          <p:nvPr>
            <p:ph type="sldNum" sz="quarter" idx="14"/>
          </p:nvPr>
        </p:nvSpPr>
        <p:spPr/>
        <p:txBody>
          <a:bodyPr/>
          <a:lstStyle/>
          <a:p>
            <a:pPr defTabSz="912114"/>
            <a:fld id="{1B840FF6-E8D8-114B-A197-6BDA5DAC0194}" type="slidenum">
              <a:rPr lang="en-US">
                <a:solidFill>
                  <a:prstClr val="black">
                    <a:tint val="75000"/>
                  </a:prstClr>
                </a:solidFill>
                <a:latin typeface="Calibri" panose="020F0502020204030204"/>
              </a:rPr>
              <a:pPr defTabSz="912114"/>
              <a:t>61</a:t>
            </a:fld>
            <a:endParaRPr lang="en-US" sz="1596">
              <a:solidFill>
                <a:prstClr val="black">
                  <a:tint val="75000"/>
                </a:prstClr>
              </a:solidFill>
              <a:latin typeface="Calibri" panose="020F0502020204030204"/>
            </a:endParaRPr>
          </a:p>
        </p:txBody>
      </p:sp>
      <p:sp>
        <p:nvSpPr>
          <p:cNvPr id="6" name="Title 5">
            <a:extLst>
              <a:ext uri="{FF2B5EF4-FFF2-40B4-BE49-F238E27FC236}">
                <a16:creationId xmlns:a16="http://schemas.microsoft.com/office/drawing/2014/main" id="{0FF0F52A-8930-7E4C-B711-C54EE2CC6233}"/>
              </a:ext>
            </a:extLst>
          </p:cNvPr>
          <p:cNvSpPr>
            <a:spLocks noGrp="1"/>
          </p:cNvSpPr>
          <p:nvPr>
            <p:ph type="title"/>
          </p:nvPr>
        </p:nvSpPr>
        <p:spPr>
          <a:xfrm>
            <a:off x="234552" y="138790"/>
            <a:ext cx="11149228" cy="575396"/>
          </a:xfrm>
        </p:spPr>
        <p:txBody>
          <a:bodyPr>
            <a:normAutofit fontScale="90000"/>
          </a:bodyPr>
          <a:lstStyle/>
          <a:p>
            <a:r>
              <a:rPr lang="en-US" b="1">
                <a:solidFill>
                  <a:schemeClr val="accent1">
                    <a:lumMod val="50000"/>
                  </a:schemeClr>
                </a:solidFill>
              </a:rPr>
              <a:t>COVID Respiratory Clinic Process </a:t>
            </a:r>
          </a:p>
        </p:txBody>
      </p:sp>
      <p:pic>
        <p:nvPicPr>
          <p:cNvPr id="3" name="Picture 2"/>
          <p:cNvPicPr>
            <a:picLocks noChangeAspect="1"/>
          </p:cNvPicPr>
          <p:nvPr/>
        </p:nvPicPr>
        <p:blipFill>
          <a:blip r:embed="rId2"/>
          <a:stretch>
            <a:fillRect/>
          </a:stretch>
        </p:blipFill>
        <p:spPr>
          <a:xfrm>
            <a:off x="7897243" y="4017490"/>
            <a:ext cx="4104620" cy="2300815"/>
          </a:xfrm>
          <a:prstGeom prst="rect">
            <a:avLst/>
          </a:prstGeom>
        </p:spPr>
      </p:pic>
      <p:sp>
        <p:nvSpPr>
          <p:cNvPr id="7" name="Text Placeholder 1">
            <a:extLst>
              <a:ext uri="{FF2B5EF4-FFF2-40B4-BE49-F238E27FC236}">
                <a16:creationId xmlns:a16="http://schemas.microsoft.com/office/drawing/2014/main" id="{7B2B44E1-C7D7-7842-AEC3-C12422B60EA6}"/>
              </a:ext>
            </a:extLst>
          </p:cNvPr>
          <p:cNvSpPr txBox="1">
            <a:spLocks/>
          </p:cNvSpPr>
          <p:nvPr/>
        </p:nvSpPr>
        <p:spPr>
          <a:xfrm>
            <a:off x="437247" y="3749203"/>
            <a:ext cx="6367591" cy="1963761"/>
          </a:xfrm>
          <a:prstGeom prst="rect">
            <a:avLst/>
          </a:prstGeom>
        </p:spPr>
        <p:txBody>
          <a:bodyPr vert="horz" lIns="0" tIns="0" rIns="0" bIns="0" rtlCol="0">
            <a:normAutofit/>
          </a:bodyPr>
          <a:lstStyle>
            <a:lvl1pPr marL="0" indent="0" algn="l" defTabSz="685646" rtl="0" eaLnBrk="1" latinLnBrk="0" hangingPunct="1">
              <a:lnSpc>
                <a:spcPct val="90000"/>
              </a:lnSpc>
              <a:spcBef>
                <a:spcPts val="750"/>
              </a:spcBef>
              <a:buFont typeface="Arial" panose="020B0604020202020204" pitchFamily="34" charset="0"/>
              <a:buNone/>
              <a:defRPr lang="en-US" sz="1800" b="0" i="0" kern="1200" spc="19" baseline="0">
                <a:solidFill>
                  <a:schemeClr val="tx1"/>
                </a:solidFill>
                <a:effectLst/>
                <a:latin typeface="Arial" panose="020B0604020202020204" pitchFamily="34" charset="0"/>
                <a:ea typeface="+mn-ea"/>
                <a:cs typeface="Arial" panose="020B0604020202020204" pitchFamily="34" charset="0"/>
              </a:defRPr>
            </a:lvl1pPr>
            <a:lvl2pPr marL="514269" indent="-171446" algn="l" defTabSz="685646" rtl="0" eaLnBrk="1" latinLnBrk="0" hangingPunct="1">
              <a:lnSpc>
                <a:spcPct val="90000"/>
              </a:lnSpc>
              <a:spcBef>
                <a:spcPts val="375"/>
              </a:spcBef>
              <a:buFont typeface="Arial" panose="020B0604020202020204" pitchFamily="34" charset="0"/>
              <a:buChar char="•"/>
              <a:defRPr lang="en-US" sz="1600" b="0" i="0" kern="1200" spc="19" baseline="0">
                <a:solidFill>
                  <a:schemeClr val="tx1"/>
                </a:solidFill>
                <a:effectLst/>
                <a:latin typeface="Arial" panose="020B0604020202020204" pitchFamily="34" charset="0"/>
                <a:ea typeface="+mn-ea"/>
                <a:cs typeface="Arial" panose="020B0604020202020204" pitchFamily="34" charset="0"/>
              </a:defRPr>
            </a:lvl2pPr>
            <a:lvl3pPr marL="857092" indent="-171446" algn="l" defTabSz="685646" rtl="0" eaLnBrk="1" latinLnBrk="0" hangingPunct="1">
              <a:lnSpc>
                <a:spcPct val="90000"/>
              </a:lnSpc>
              <a:spcBef>
                <a:spcPts val="375"/>
              </a:spcBef>
              <a:buFont typeface=".AppleSystemUIFont"/>
              <a:buChar char="-"/>
              <a:defRPr lang="en-US" sz="1400" b="0" i="0" kern="1200" spc="19" baseline="0">
                <a:solidFill>
                  <a:schemeClr val="tx1"/>
                </a:solidFill>
                <a:effectLst/>
                <a:latin typeface="Arial" panose="020B0604020202020204" pitchFamily="34" charset="0"/>
                <a:ea typeface="+mn-ea"/>
                <a:cs typeface="Arial" panose="020B0604020202020204" pitchFamily="34" charset="0"/>
              </a:defRPr>
            </a:lvl3pPr>
            <a:lvl4pPr marL="1199915" indent="-171446" algn="l" defTabSz="685646" rtl="0" eaLnBrk="1" latinLnBrk="0" hangingPunct="1">
              <a:lnSpc>
                <a:spcPct val="90000"/>
              </a:lnSpc>
              <a:spcBef>
                <a:spcPts val="375"/>
              </a:spcBef>
              <a:buFont typeface="Wingdings" pitchFamily="2" charset="2"/>
              <a:buChar char="§"/>
              <a:defRPr lang="en-US" sz="1200" b="0" i="0" kern="1200" spc="19" baseline="0">
                <a:solidFill>
                  <a:schemeClr val="tx1"/>
                </a:solidFill>
                <a:effectLst/>
                <a:latin typeface="Arial" panose="020B0604020202020204" pitchFamily="34" charset="0"/>
                <a:ea typeface="+mn-ea"/>
                <a:cs typeface="Arial" panose="020B0604020202020204" pitchFamily="34" charset="0"/>
              </a:defRPr>
            </a:lvl4pPr>
            <a:lvl5pPr marL="1542742" indent="-171450" algn="l" defTabSz="685646" rtl="0" eaLnBrk="1" latinLnBrk="0" hangingPunct="1">
              <a:lnSpc>
                <a:spcPct val="90000"/>
              </a:lnSpc>
              <a:spcBef>
                <a:spcPts val="375"/>
              </a:spcBef>
              <a:buFont typeface="Arial" panose="020B0604020202020204" pitchFamily="34" charset="0"/>
              <a:buChar char="•"/>
              <a:defRPr lang="en-US" sz="1000" b="0" i="0" kern="1200">
                <a:solidFill>
                  <a:schemeClr val="tx1"/>
                </a:solidFill>
                <a:effectLst/>
                <a:latin typeface="Arial" panose="020B0604020202020204" pitchFamily="34" charset="0"/>
                <a:ea typeface="+mn-ea"/>
                <a:cs typeface="Arial" panose="020B0604020202020204" pitchFamily="34" charset="0"/>
              </a:defRPr>
            </a:lvl5pPr>
            <a:lvl6pPr marL="1885526" indent="-171412" algn="l" defTabSz="6856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49" indent="-171412" algn="l" defTabSz="6856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72" indent="-171412" algn="l" defTabSz="6856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95" indent="-171412" algn="l" defTabSz="6856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038" indent="-380038" defTabSz="683932">
              <a:spcBef>
                <a:spcPts val="748"/>
              </a:spcBef>
              <a:buFont typeface="Arial" panose="020B0604020202020204" pitchFamily="34" charset="0"/>
              <a:buChar char="•"/>
            </a:pPr>
            <a:endParaRPr lang="en-US" sz="2394" b="1" u="sng">
              <a:solidFill>
                <a:prstClr val="black"/>
              </a:solidFill>
            </a:endParaRPr>
          </a:p>
        </p:txBody>
      </p:sp>
    </p:spTree>
    <p:extLst>
      <p:ext uri="{BB962C8B-B14F-4D97-AF65-F5344CB8AC3E}">
        <p14:creationId xmlns:p14="http://schemas.microsoft.com/office/powerpoint/2010/main" val="3064889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665F8B7-00F7-440E-977F-F94D024C1D02}"/>
              </a:ext>
            </a:extLst>
          </p:cNvPr>
          <p:cNvSpPr>
            <a:spLocks noGrp="1"/>
          </p:cNvSpPr>
          <p:nvPr>
            <p:ph type="title"/>
          </p:nvPr>
        </p:nvSpPr>
        <p:spPr>
          <a:xfrm>
            <a:off x="501646" y="111698"/>
            <a:ext cx="11149228" cy="1051318"/>
          </a:xfrm>
        </p:spPr>
        <p:txBody>
          <a:bodyPr>
            <a:normAutofit fontScale="90000"/>
          </a:bodyPr>
          <a:lstStyle/>
          <a:p>
            <a:r>
              <a:rPr lang="en-US">
                <a:solidFill>
                  <a:schemeClr val="bg1"/>
                </a:solidFill>
              </a:rPr>
              <a:t>Outpatient Treatment Options </a:t>
            </a:r>
            <a:br>
              <a:rPr lang="en-US"/>
            </a:br>
            <a:endParaRPr lang="en-US"/>
          </a:p>
        </p:txBody>
      </p:sp>
      <p:sp>
        <p:nvSpPr>
          <p:cNvPr id="3" name="Slide Number Placeholder 2">
            <a:extLst>
              <a:ext uri="{FF2B5EF4-FFF2-40B4-BE49-F238E27FC236}">
                <a16:creationId xmlns:a16="http://schemas.microsoft.com/office/drawing/2014/main" id="{EFA15C02-1556-4342-9E98-1F659D249AAC}"/>
              </a:ext>
            </a:extLst>
          </p:cNvPr>
          <p:cNvSpPr>
            <a:spLocks noGrp="1"/>
          </p:cNvSpPr>
          <p:nvPr>
            <p:ph type="sldNum" sz="quarter" idx="13"/>
          </p:nvPr>
        </p:nvSpPr>
        <p:spPr>
          <a:xfrm>
            <a:off x="234551" y="6208172"/>
            <a:ext cx="668901" cy="364222"/>
          </a:xfrm>
        </p:spPr>
        <p:txBody>
          <a:bodyPr anchor="ctr">
            <a:normAutofit/>
          </a:bodyPr>
          <a:lstStyle/>
          <a:p>
            <a:pPr defTabSz="912114">
              <a:spcAft>
                <a:spcPts val="798"/>
              </a:spcAft>
            </a:pPr>
            <a:fld id="{E2E31AFC-DF42-41A5-B57C-06A83BBA6616}" type="slidenum">
              <a:rPr lang="en-GB">
                <a:solidFill>
                  <a:prstClr val="black">
                    <a:tint val="75000"/>
                  </a:prstClr>
                </a:solidFill>
                <a:latin typeface="Calibri" panose="020F0502020204030204"/>
              </a:rPr>
              <a:pPr defTabSz="912114">
                <a:spcAft>
                  <a:spcPts val="798"/>
                </a:spcAft>
              </a:pPr>
              <a:t>62</a:t>
            </a:fld>
            <a:endParaRPr lang="en-GB">
              <a:solidFill>
                <a:prstClr val="black">
                  <a:tint val="75000"/>
                </a:prstClr>
              </a:solidFill>
              <a:latin typeface="Calibri" panose="020F0502020204030204"/>
            </a:endParaRPr>
          </a:p>
        </p:txBody>
      </p:sp>
      <p:graphicFrame>
        <p:nvGraphicFramePr>
          <p:cNvPr id="7" name="Diagram 6">
            <a:extLst>
              <a:ext uri="{FF2B5EF4-FFF2-40B4-BE49-F238E27FC236}">
                <a16:creationId xmlns:a16="http://schemas.microsoft.com/office/drawing/2014/main" id="{968F563E-DFC5-834F-8D11-17D99B64556C}"/>
              </a:ext>
            </a:extLst>
          </p:cNvPr>
          <p:cNvGraphicFramePr/>
          <p:nvPr/>
        </p:nvGraphicFramePr>
        <p:xfrm>
          <a:off x="510967" y="726370"/>
          <a:ext cx="11329934" cy="5405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9549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1C3DC-5355-E945-A073-D7AF2AA2FF30}"/>
              </a:ext>
            </a:extLst>
          </p:cNvPr>
          <p:cNvSpPr>
            <a:spLocks noGrp="1"/>
          </p:cNvSpPr>
          <p:nvPr>
            <p:ph sz="quarter" idx="11"/>
          </p:nvPr>
        </p:nvSpPr>
        <p:spPr>
          <a:xfrm>
            <a:off x="234551" y="958409"/>
            <a:ext cx="5388497" cy="5209719"/>
          </a:xfrm>
        </p:spPr>
        <p:txBody>
          <a:bodyPr>
            <a:normAutofit lnSpcReduction="10000"/>
          </a:bodyPr>
          <a:lstStyle/>
          <a:p>
            <a:r>
              <a:rPr lang="en-US" sz="3724" err="1"/>
              <a:t>Paxlovid</a:t>
            </a:r>
            <a:endParaRPr lang="en-US" sz="3724"/>
          </a:p>
          <a:p>
            <a:r>
              <a:rPr lang="en-US"/>
              <a:t>-</a:t>
            </a:r>
            <a:r>
              <a:rPr lang="en-US" err="1"/>
              <a:t>Sx</a:t>
            </a:r>
            <a:r>
              <a:rPr lang="en-US"/>
              <a:t> onset- &lt; 5 days </a:t>
            </a:r>
          </a:p>
          <a:p>
            <a:pPr marL="380038" indent="-380038"/>
            <a:r>
              <a:rPr lang="en-US"/>
              <a:t>Dosing:300/100mg tab PO BID x 5d</a:t>
            </a:r>
          </a:p>
          <a:p>
            <a:pPr marL="380038" indent="-380038"/>
            <a:r>
              <a:rPr lang="en-US"/>
              <a:t>1 or more risk factors for COVID progression  </a:t>
            </a:r>
          </a:p>
          <a:p>
            <a:pPr marL="380038" indent="-380038"/>
            <a:r>
              <a:rPr lang="en-US" u="sng"/>
              <a:t>89% reduction in hospitalization</a:t>
            </a:r>
          </a:p>
          <a:p>
            <a:pPr marL="380038" indent="-380038"/>
            <a:r>
              <a:rPr lang="en-US"/>
              <a:t>Renal dosing: </a:t>
            </a:r>
          </a:p>
          <a:p>
            <a:pPr lvl="1" indent="0">
              <a:buNone/>
            </a:pPr>
            <a:r>
              <a:rPr lang="en-US"/>
              <a:t>GFR 30-60: 150/100 mg tab PO BID</a:t>
            </a:r>
          </a:p>
          <a:p>
            <a:pPr lvl="1" indent="0">
              <a:buNone/>
            </a:pPr>
            <a:r>
              <a:rPr lang="en-US"/>
              <a:t>GFR &lt;30- do not use</a:t>
            </a:r>
          </a:p>
          <a:p>
            <a:pPr marL="380038" indent="-380038"/>
            <a:r>
              <a:rPr lang="en-US"/>
              <a:t>Drug-Drug Interactions w/ Ritonavir</a:t>
            </a:r>
          </a:p>
          <a:p>
            <a:pPr marL="380038" indent="-380038"/>
            <a:r>
              <a:rPr lang="en-US"/>
              <a:t>No data in pregnancy </a:t>
            </a:r>
          </a:p>
        </p:txBody>
      </p:sp>
      <p:sp>
        <p:nvSpPr>
          <p:cNvPr id="9" name="Content Placeholder 8">
            <a:extLst>
              <a:ext uri="{FF2B5EF4-FFF2-40B4-BE49-F238E27FC236}">
                <a16:creationId xmlns:a16="http://schemas.microsoft.com/office/drawing/2014/main" id="{02C1D12E-26F0-034A-80DC-9A37C83EC9F3}"/>
              </a:ext>
            </a:extLst>
          </p:cNvPr>
          <p:cNvSpPr>
            <a:spLocks noGrp="1"/>
          </p:cNvSpPr>
          <p:nvPr>
            <p:ph sz="quarter" idx="12"/>
          </p:nvPr>
        </p:nvSpPr>
        <p:spPr>
          <a:xfrm>
            <a:off x="5788101" y="911739"/>
            <a:ext cx="6373737" cy="5842574"/>
          </a:xfrm>
        </p:spPr>
        <p:txBody>
          <a:bodyPr/>
          <a:lstStyle/>
          <a:p>
            <a:r>
              <a:rPr lang="en-US" sz="3724" err="1"/>
              <a:t>Molnupinivir</a:t>
            </a:r>
            <a:r>
              <a:rPr lang="en-US" sz="3724"/>
              <a:t> </a:t>
            </a:r>
          </a:p>
          <a:p>
            <a:r>
              <a:rPr lang="en-US" err="1"/>
              <a:t>Sx</a:t>
            </a:r>
            <a:r>
              <a:rPr lang="en-US"/>
              <a:t> onset &lt; 5 days </a:t>
            </a:r>
          </a:p>
          <a:p>
            <a:pPr marL="380038" indent="-380038"/>
            <a:r>
              <a:rPr lang="en-US"/>
              <a:t>Dosing -200 mg tabs- 4 tabs PO BID x 5d</a:t>
            </a:r>
          </a:p>
          <a:p>
            <a:pPr marL="380038" indent="-380038"/>
            <a:r>
              <a:rPr lang="en-US"/>
              <a:t>1 or more RF for COVID progression  </a:t>
            </a:r>
          </a:p>
          <a:p>
            <a:pPr marL="380038" indent="-380038"/>
            <a:r>
              <a:rPr lang="en-US" u="sng"/>
              <a:t>30% reduction in hospitalization</a:t>
            </a:r>
          </a:p>
          <a:p>
            <a:pPr marL="380038" indent="-380038"/>
            <a:r>
              <a:rPr lang="en-US"/>
              <a:t>FDA approval vote 7 vs 6 </a:t>
            </a:r>
          </a:p>
          <a:p>
            <a:pPr marL="380038" indent="-380038"/>
            <a:r>
              <a:rPr lang="en-US"/>
              <a:t>No renal or hepatic adjustment </a:t>
            </a:r>
          </a:p>
          <a:p>
            <a:pPr marL="380038" indent="-380038"/>
            <a:r>
              <a:rPr lang="en-US"/>
              <a:t>No data in Pregnancy </a:t>
            </a:r>
          </a:p>
        </p:txBody>
      </p:sp>
      <p:sp>
        <p:nvSpPr>
          <p:cNvPr id="4" name="Footer Placeholder 3">
            <a:extLst>
              <a:ext uri="{FF2B5EF4-FFF2-40B4-BE49-F238E27FC236}">
                <a16:creationId xmlns:a16="http://schemas.microsoft.com/office/drawing/2014/main" id="{F2584991-E028-EB4A-9FDE-909815CB08D0}"/>
              </a:ext>
            </a:extLst>
          </p:cNvPr>
          <p:cNvSpPr>
            <a:spLocks noGrp="1"/>
          </p:cNvSpPr>
          <p:nvPr>
            <p:ph type="ftr" sz="quarter" idx="13"/>
          </p:nvPr>
        </p:nvSpPr>
        <p:spPr/>
        <p:txBody>
          <a:bodyPr/>
          <a:lstStyle/>
          <a:p>
            <a:pPr defTabSz="912114"/>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3D40CD24-B01B-274D-9A0B-8AFFFEB5CC6D}"/>
              </a:ext>
            </a:extLst>
          </p:cNvPr>
          <p:cNvSpPr>
            <a:spLocks noGrp="1"/>
          </p:cNvSpPr>
          <p:nvPr>
            <p:ph type="sldNum" sz="quarter" idx="14"/>
          </p:nvPr>
        </p:nvSpPr>
        <p:spPr/>
        <p:txBody>
          <a:bodyPr/>
          <a:lstStyle/>
          <a:p>
            <a:pPr defTabSz="912114"/>
            <a:fld id="{EE7355D6-6BA5-4920-A2EF-F4F527E42B6D}" type="slidenum">
              <a:rPr lang="en-US">
                <a:solidFill>
                  <a:prstClr val="black">
                    <a:tint val="75000"/>
                  </a:prstClr>
                </a:solidFill>
                <a:latin typeface="Calibri" panose="020F0502020204030204"/>
              </a:rPr>
              <a:pPr defTabSz="912114"/>
              <a:t>63</a:t>
            </a:fld>
            <a:endParaRPr lang="en-US" sz="1596">
              <a:solidFill>
                <a:prstClr val="black">
                  <a:tint val="75000"/>
                </a:prstClr>
              </a:solidFill>
              <a:latin typeface="Calibri" panose="020F0502020204030204"/>
            </a:endParaRPr>
          </a:p>
        </p:txBody>
      </p:sp>
      <p:sp>
        <p:nvSpPr>
          <p:cNvPr id="6" name="Title 5">
            <a:extLst>
              <a:ext uri="{FF2B5EF4-FFF2-40B4-BE49-F238E27FC236}">
                <a16:creationId xmlns:a16="http://schemas.microsoft.com/office/drawing/2014/main" id="{774F875D-6DB4-0E48-BA73-6FEB8E5AFB5C}"/>
              </a:ext>
            </a:extLst>
          </p:cNvPr>
          <p:cNvSpPr>
            <a:spLocks noGrp="1"/>
          </p:cNvSpPr>
          <p:nvPr>
            <p:ph type="title"/>
          </p:nvPr>
        </p:nvSpPr>
        <p:spPr>
          <a:xfrm>
            <a:off x="234550" y="51241"/>
            <a:ext cx="11718230" cy="802782"/>
          </a:xfrm>
        </p:spPr>
        <p:txBody>
          <a:bodyPr>
            <a:normAutofit fontScale="90000"/>
          </a:bodyPr>
          <a:lstStyle/>
          <a:p>
            <a:r>
              <a:rPr lang="en-US" sz="4256" b="1">
                <a:solidFill>
                  <a:schemeClr val="accent1">
                    <a:lumMod val="50000"/>
                  </a:schemeClr>
                </a:solidFill>
              </a:rPr>
              <a:t>Education Pearls for Oral anti-</a:t>
            </a:r>
            <a:r>
              <a:rPr lang="en-US" sz="4256" b="1" err="1">
                <a:solidFill>
                  <a:schemeClr val="accent1">
                    <a:lumMod val="50000"/>
                  </a:schemeClr>
                </a:solidFill>
              </a:rPr>
              <a:t>virals</a:t>
            </a:r>
            <a:r>
              <a:rPr lang="en-US" sz="4256" b="1">
                <a:solidFill>
                  <a:schemeClr val="accent1">
                    <a:lumMod val="50000"/>
                  </a:schemeClr>
                </a:solidFill>
              </a:rPr>
              <a:t> for mild-mod COVID  </a:t>
            </a:r>
          </a:p>
        </p:txBody>
      </p:sp>
    </p:spTree>
    <p:extLst>
      <p:ext uri="{BB962C8B-B14F-4D97-AF65-F5344CB8AC3E}">
        <p14:creationId xmlns:p14="http://schemas.microsoft.com/office/powerpoint/2010/main" val="2081286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
            <a:extLst>
              <a:ext uri="{FF2B5EF4-FFF2-40B4-BE49-F238E27FC236}">
                <a16:creationId xmlns:a16="http://schemas.microsoft.com/office/drawing/2014/main" id="{EBC71F76-9C37-41E4-B5A4-9EDC986AD9AB}"/>
              </a:ext>
            </a:extLst>
          </p:cNvPr>
          <p:cNvGraphicFramePr>
            <a:graphicFrameLocks noGrp="1"/>
          </p:cNvGraphicFramePr>
          <p:nvPr>
            <p:ph sz="quarter" idx="11"/>
          </p:nvPr>
        </p:nvGraphicFramePr>
        <p:xfrm>
          <a:off x="5947900" y="1181878"/>
          <a:ext cx="6213938" cy="5045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6CFEF8D1-A21F-CF48-8142-E7A66C7AD56B}"/>
              </a:ext>
            </a:extLst>
          </p:cNvPr>
          <p:cNvSpPr>
            <a:spLocks noGrp="1"/>
          </p:cNvSpPr>
          <p:nvPr>
            <p:ph type="sldNum" sz="quarter" idx="14"/>
          </p:nvPr>
        </p:nvSpPr>
        <p:spPr/>
        <p:txBody>
          <a:bodyPr/>
          <a:lstStyle/>
          <a:p>
            <a:pPr defTabSz="912114"/>
            <a:fld id="{1B840FF6-E8D8-114B-A197-6BDA5DAC0194}" type="slidenum">
              <a:rPr lang="en-US">
                <a:solidFill>
                  <a:prstClr val="black">
                    <a:tint val="75000"/>
                  </a:prstClr>
                </a:solidFill>
                <a:latin typeface="Calibri" panose="020F0502020204030204"/>
              </a:rPr>
              <a:pPr defTabSz="912114"/>
              <a:t>64</a:t>
            </a:fld>
            <a:endParaRPr lang="en-US" sz="1596">
              <a:solidFill>
                <a:prstClr val="black">
                  <a:tint val="75000"/>
                </a:prstClr>
              </a:solidFill>
              <a:latin typeface="Calibri" panose="020F0502020204030204"/>
            </a:endParaRPr>
          </a:p>
        </p:txBody>
      </p:sp>
      <p:sp>
        <p:nvSpPr>
          <p:cNvPr id="6" name="Title 5">
            <a:extLst>
              <a:ext uri="{FF2B5EF4-FFF2-40B4-BE49-F238E27FC236}">
                <a16:creationId xmlns:a16="http://schemas.microsoft.com/office/drawing/2014/main" id="{AF4AEC83-77D8-DC4A-A03D-1FC3D10ECA9F}"/>
              </a:ext>
            </a:extLst>
          </p:cNvPr>
          <p:cNvSpPr>
            <a:spLocks noGrp="1"/>
          </p:cNvSpPr>
          <p:nvPr>
            <p:ph type="title"/>
          </p:nvPr>
        </p:nvSpPr>
        <p:spPr>
          <a:xfrm>
            <a:off x="501646" y="111697"/>
            <a:ext cx="11149228" cy="538132"/>
          </a:xfrm>
        </p:spPr>
        <p:txBody>
          <a:bodyPr>
            <a:normAutofit fontScale="90000"/>
          </a:bodyPr>
          <a:lstStyle/>
          <a:p>
            <a:r>
              <a:rPr lang="en-US" b="1">
                <a:solidFill>
                  <a:schemeClr val="accent1">
                    <a:lumMod val="50000"/>
                  </a:schemeClr>
                </a:solidFill>
              </a:rPr>
              <a:t>How do I locate and prescribe </a:t>
            </a:r>
            <a:r>
              <a:rPr lang="en-US" b="1" err="1">
                <a:solidFill>
                  <a:schemeClr val="accent1">
                    <a:lumMod val="50000"/>
                  </a:schemeClr>
                </a:solidFill>
              </a:rPr>
              <a:t>Paxlovid</a:t>
            </a:r>
            <a:r>
              <a:rPr lang="en-US" b="1">
                <a:solidFill>
                  <a:schemeClr val="accent1">
                    <a:lumMod val="50000"/>
                  </a:schemeClr>
                </a:solidFill>
              </a:rPr>
              <a:t>?? </a:t>
            </a:r>
          </a:p>
        </p:txBody>
      </p:sp>
      <p:pic>
        <p:nvPicPr>
          <p:cNvPr id="7" name="Picture 6">
            <a:extLst>
              <a:ext uri="{FF2B5EF4-FFF2-40B4-BE49-F238E27FC236}">
                <a16:creationId xmlns:a16="http://schemas.microsoft.com/office/drawing/2014/main" id="{5051008F-C7E3-0247-9EE0-0DA789907061}"/>
              </a:ext>
            </a:extLst>
          </p:cNvPr>
          <p:cNvPicPr>
            <a:picLocks noChangeAspect="1"/>
          </p:cNvPicPr>
          <p:nvPr/>
        </p:nvPicPr>
        <p:blipFill>
          <a:blip r:embed="rId7"/>
          <a:stretch>
            <a:fillRect/>
          </a:stretch>
        </p:blipFill>
        <p:spPr>
          <a:xfrm>
            <a:off x="10202237" y="-15398"/>
            <a:ext cx="1665191" cy="1286010"/>
          </a:xfrm>
          <a:prstGeom prst="rect">
            <a:avLst/>
          </a:prstGeom>
        </p:spPr>
      </p:pic>
      <p:pic>
        <p:nvPicPr>
          <p:cNvPr id="4" name="Picture 3">
            <a:extLst>
              <a:ext uri="{FF2B5EF4-FFF2-40B4-BE49-F238E27FC236}">
                <a16:creationId xmlns:a16="http://schemas.microsoft.com/office/drawing/2014/main" id="{8C83904F-0AA3-9E4D-83A2-1BFBDB5D989B}"/>
              </a:ext>
            </a:extLst>
          </p:cNvPr>
          <p:cNvPicPr>
            <a:picLocks noChangeAspect="1"/>
          </p:cNvPicPr>
          <p:nvPr/>
        </p:nvPicPr>
        <p:blipFill>
          <a:blip r:embed="rId8"/>
          <a:stretch>
            <a:fillRect/>
          </a:stretch>
        </p:blipFill>
        <p:spPr>
          <a:xfrm>
            <a:off x="501646" y="812322"/>
            <a:ext cx="4816244" cy="2227075"/>
          </a:xfrm>
          <a:prstGeom prst="rect">
            <a:avLst/>
          </a:prstGeom>
        </p:spPr>
      </p:pic>
      <p:pic>
        <p:nvPicPr>
          <p:cNvPr id="8" name="Picture 7">
            <a:extLst>
              <a:ext uri="{FF2B5EF4-FFF2-40B4-BE49-F238E27FC236}">
                <a16:creationId xmlns:a16="http://schemas.microsoft.com/office/drawing/2014/main" id="{5BC7750A-F0DD-394E-929B-7ECE9AA56C64}"/>
              </a:ext>
            </a:extLst>
          </p:cNvPr>
          <p:cNvPicPr>
            <a:picLocks noChangeAspect="1"/>
          </p:cNvPicPr>
          <p:nvPr/>
        </p:nvPicPr>
        <p:blipFill>
          <a:blip r:embed="rId9"/>
          <a:stretch>
            <a:fillRect/>
          </a:stretch>
        </p:blipFill>
        <p:spPr>
          <a:xfrm>
            <a:off x="327959" y="3306142"/>
            <a:ext cx="4989931" cy="3042966"/>
          </a:xfrm>
          <a:prstGeom prst="rect">
            <a:avLst/>
          </a:prstGeom>
        </p:spPr>
      </p:pic>
    </p:spTree>
    <p:extLst>
      <p:ext uri="{BB962C8B-B14F-4D97-AF65-F5344CB8AC3E}">
        <p14:creationId xmlns:p14="http://schemas.microsoft.com/office/powerpoint/2010/main" val="2590616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275C64-1F95-3748-BDD9-69A039CC9C52}"/>
              </a:ext>
            </a:extLst>
          </p:cNvPr>
          <p:cNvSpPr>
            <a:spLocks noGrp="1"/>
          </p:cNvSpPr>
          <p:nvPr>
            <p:ph type="title"/>
          </p:nvPr>
        </p:nvSpPr>
        <p:spPr>
          <a:xfrm>
            <a:off x="-27449" y="235999"/>
            <a:ext cx="12161837" cy="766644"/>
          </a:xfrm>
        </p:spPr>
        <p:txBody>
          <a:bodyPr>
            <a:normAutofit fontScale="90000"/>
          </a:bodyPr>
          <a:lstStyle/>
          <a:p>
            <a:pPr algn="ctr"/>
            <a:r>
              <a:rPr lang="en-US" b="1"/>
              <a:t>Outpatient COVID Treatment: Neutralizing monoclonal antibodies for the treatment of COVID </a:t>
            </a:r>
          </a:p>
        </p:txBody>
      </p:sp>
      <p:pic>
        <p:nvPicPr>
          <p:cNvPr id="9" name="Content Placeholder 5" descr="Text&#10;&#10;Description automatically generated">
            <a:extLst>
              <a:ext uri="{FF2B5EF4-FFF2-40B4-BE49-F238E27FC236}">
                <a16:creationId xmlns:a16="http://schemas.microsoft.com/office/drawing/2014/main" id="{CEFD1C6A-8CD5-4A40-9564-C04D6D70582A}"/>
              </a:ext>
            </a:extLst>
          </p:cNvPr>
          <p:cNvPicPr>
            <a:picLocks noChangeAspect="1"/>
          </p:cNvPicPr>
          <p:nvPr/>
        </p:nvPicPr>
        <p:blipFill rotWithShape="1">
          <a:blip r:embed="rId3">
            <a:extLst>
              <a:ext uri="{28A0092B-C50C-407E-A947-70E740481C1C}">
                <a14:useLocalDpi xmlns:a14="http://schemas.microsoft.com/office/drawing/2010/main" val="0"/>
              </a:ext>
            </a:extLst>
          </a:blip>
          <a:srcRect l="13686" r="13990"/>
          <a:stretch/>
        </p:blipFill>
        <p:spPr>
          <a:xfrm>
            <a:off x="9383722" y="964288"/>
            <a:ext cx="2750665" cy="2140702"/>
          </a:xfrm>
          <a:prstGeom prst="rect">
            <a:avLst/>
          </a:prstGeom>
        </p:spPr>
      </p:pic>
      <p:pic>
        <p:nvPicPr>
          <p:cNvPr id="10" name="Content Placeholder 9" descr="A picture containing text&#10;&#10;Description automatically generated">
            <a:extLst>
              <a:ext uri="{FF2B5EF4-FFF2-40B4-BE49-F238E27FC236}">
                <a16:creationId xmlns:a16="http://schemas.microsoft.com/office/drawing/2014/main" id="{61640A16-4594-674F-916D-E6A6AC8CABDC}"/>
              </a:ext>
            </a:extLst>
          </p:cNvPr>
          <p:cNvPicPr>
            <a:picLocks noChangeAspect="1"/>
          </p:cNvPicPr>
          <p:nvPr/>
        </p:nvPicPr>
        <p:blipFill rotWithShape="1">
          <a:blip r:embed="rId4">
            <a:extLst>
              <a:ext uri="{28A0092B-C50C-407E-A947-70E740481C1C}">
                <a14:useLocalDpi xmlns:a14="http://schemas.microsoft.com/office/drawing/2010/main" val="0"/>
              </a:ext>
            </a:extLst>
          </a:blip>
          <a:srcRect l="25691" r="23755"/>
          <a:stretch/>
        </p:blipFill>
        <p:spPr>
          <a:xfrm>
            <a:off x="5861346" y="1111371"/>
            <a:ext cx="2060450" cy="2210722"/>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1944A58F-54DE-8C4E-AEFE-8693800FED7E}"/>
              </a:ext>
            </a:extLst>
          </p:cNvPr>
          <p:cNvPicPr>
            <a:picLocks noChangeAspect="1"/>
          </p:cNvPicPr>
          <p:nvPr/>
        </p:nvPicPr>
        <p:blipFill>
          <a:blip r:embed="rId5"/>
          <a:stretch>
            <a:fillRect/>
          </a:stretch>
        </p:blipFill>
        <p:spPr>
          <a:xfrm>
            <a:off x="6113602" y="3495903"/>
            <a:ext cx="3616387" cy="2292552"/>
          </a:xfrm>
          <a:prstGeom prst="rect">
            <a:avLst/>
          </a:prstGeom>
        </p:spPr>
      </p:pic>
      <p:sp>
        <p:nvSpPr>
          <p:cNvPr id="7" name="Multiply 6">
            <a:extLst>
              <a:ext uri="{FF2B5EF4-FFF2-40B4-BE49-F238E27FC236}">
                <a16:creationId xmlns:a16="http://schemas.microsoft.com/office/drawing/2014/main" id="{AC2723F7-8EA6-2347-8FA7-77AC2E421E1E}"/>
              </a:ext>
            </a:extLst>
          </p:cNvPr>
          <p:cNvSpPr/>
          <p:nvPr/>
        </p:nvSpPr>
        <p:spPr>
          <a:xfrm>
            <a:off x="7090456" y="985732"/>
            <a:ext cx="3028637" cy="2443268"/>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2114"/>
            <a:endParaRPr lang="en-US" sz="2394">
              <a:solidFill>
                <a:prstClr val="white"/>
              </a:solidFill>
              <a:latin typeface="Calibri" panose="020F0502020204030204"/>
            </a:endParaRPr>
          </a:p>
        </p:txBody>
      </p:sp>
      <p:sp>
        <p:nvSpPr>
          <p:cNvPr id="11" name="TextBox 10">
            <a:extLst>
              <a:ext uri="{FF2B5EF4-FFF2-40B4-BE49-F238E27FC236}">
                <a16:creationId xmlns:a16="http://schemas.microsoft.com/office/drawing/2014/main" id="{478ED4E9-6560-5C4F-B812-3BE0A9A78DF0}"/>
              </a:ext>
            </a:extLst>
          </p:cNvPr>
          <p:cNvSpPr txBox="1"/>
          <p:nvPr/>
        </p:nvSpPr>
        <p:spPr>
          <a:xfrm>
            <a:off x="8486877" y="5855359"/>
            <a:ext cx="3440409" cy="460523"/>
          </a:xfrm>
          <a:prstGeom prst="rect">
            <a:avLst/>
          </a:prstGeom>
          <a:noFill/>
        </p:spPr>
        <p:txBody>
          <a:bodyPr wrap="square" rtlCol="0">
            <a:spAutoFit/>
          </a:bodyPr>
          <a:lstStyle/>
          <a:p>
            <a:pPr defTabSz="912114"/>
            <a:r>
              <a:rPr lang="en-US" sz="2394">
                <a:solidFill>
                  <a:prstClr val="black"/>
                </a:solidFill>
                <a:latin typeface="Calibri" panose="020F0502020204030204"/>
              </a:rPr>
              <a:t>VERY limited supply </a:t>
            </a:r>
          </a:p>
        </p:txBody>
      </p:sp>
      <p:pic>
        <p:nvPicPr>
          <p:cNvPr id="13" name="Picture 12">
            <a:extLst>
              <a:ext uri="{FF2B5EF4-FFF2-40B4-BE49-F238E27FC236}">
                <a16:creationId xmlns:a16="http://schemas.microsoft.com/office/drawing/2014/main" id="{8E5EFEB1-AC27-1F42-A580-6374AF471E6F}"/>
              </a:ext>
            </a:extLst>
          </p:cNvPr>
          <p:cNvPicPr>
            <a:picLocks noChangeAspect="1"/>
          </p:cNvPicPr>
          <p:nvPr/>
        </p:nvPicPr>
        <p:blipFill rotWithShape="1">
          <a:blip r:embed="rId6"/>
          <a:srcRect t="7802" r="42477"/>
          <a:stretch/>
        </p:blipFill>
        <p:spPr>
          <a:xfrm>
            <a:off x="-36739" y="1113847"/>
            <a:ext cx="4844704" cy="5202035"/>
          </a:xfrm>
          <a:prstGeom prst="rect">
            <a:avLst/>
          </a:prstGeom>
        </p:spPr>
      </p:pic>
      <p:sp>
        <p:nvSpPr>
          <p:cNvPr id="2" name="TextBox 1">
            <a:extLst>
              <a:ext uri="{FF2B5EF4-FFF2-40B4-BE49-F238E27FC236}">
                <a16:creationId xmlns:a16="http://schemas.microsoft.com/office/drawing/2014/main" id="{1879FA4B-B79E-8F43-96D4-4A72DB8F3D00}"/>
              </a:ext>
            </a:extLst>
          </p:cNvPr>
          <p:cNvSpPr txBox="1"/>
          <p:nvPr/>
        </p:nvSpPr>
        <p:spPr>
          <a:xfrm>
            <a:off x="2385612" y="6424609"/>
            <a:ext cx="3878625" cy="368418"/>
          </a:xfrm>
          <a:prstGeom prst="rect">
            <a:avLst/>
          </a:prstGeom>
          <a:noFill/>
        </p:spPr>
        <p:txBody>
          <a:bodyPr wrap="none" rtlCol="0">
            <a:spAutoFit/>
          </a:bodyPr>
          <a:lstStyle/>
          <a:p>
            <a:pPr defTabSz="912114"/>
            <a:r>
              <a:rPr lang="en-US" sz="1795">
                <a:solidFill>
                  <a:prstClr val="white"/>
                </a:solidFill>
                <a:latin typeface="Calibri" panose="020F0502020204030204"/>
              </a:rPr>
              <a:t>NOWCAST: Viral Sequence Surveillance </a:t>
            </a:r>
          </a:p>
        </p:txBody>
      </p:sp>
    </p:spTree>
    <p:extLst>
      <p:ext uri="{BB962C8B-B14F-4D97-AF65-F5344CB8AC3E}">
        <p14:creationId xmlns:p14="http://schemas.microsoft.com/office/powerpoint/2010/main" val="4021448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25AC2D6-4A6C-2D44-BD99-842A68E96A0C}"/>
              </a:ext>
            </a:extLst>
          </p:cNvPr>
          <p:cNvSpPr/>
          <p:nvPr/>
        </p:nvSpPr>
        <p:spPr>
          <a:xfrm>
            <a:off x="191333" y="782013"/>
            <a:ext cx="4016589" cy="127967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912114"/>
            <a:r>
              <a:rPr lang="en-US" sz="2128" b="1">
                <a:solidFill>
                  <a:prstClr val="black"/>
                </a:solidFill>
                <a:latin typeface="Calibri" panose="020F0502020204030204"/>
              </a:rPr>
              <a:t>COVID positive with</a:t>
            </a:r>
          </a:p>
          <a:p>
            <a:pPr marL="285030" indent="-285030" defTabSz="912114">
              <a:buFont typeface="Arial" panose="020B0604020202020204" pitchFamily="34" charset="0"/>
              <a:buChar char="•"/>
            </a:pPr>
            <a:r>
              <a:rPr lang="en-US" sz="2128">
                <a:solidFill>
                  <a:prstClr val="black"/>
                </a:solidFill>
                <a:latin typeface="Calibri" panose="020F0502020204030204"/>
              </a:rPr>
              <a:t>High Risk medical condition </a:t>
            </a:r>
          </a:p>
          <a:p>
            <a:pPr marL="285030" indent="-285030" defTabSz="912114">
              <a:buFont typeface="Arial" panose="020B0604020202020204" pitchFamily="34" charset="0"/>
              <a:buChar char="•"/>
            </a:pPr>
            <a:r>
              <a:rPr lang="en-US" sz="2128">
                <a:solidFill>
                  <a:prstClr val="black"/>
                </a:solidFill>
                <a:latin typeface="Calibri" panose="020F0502020204030204"/>
              </a:rPr>
              <a:t>&lt; 10 days of symptoms  </a:t>
            </a:r>
          </a:p>
        </p:txBody>
      </p:sp>
      <p:sp>
        <p:nvSpPr>
          <p:cNvPr id="9" name="Rounded Rectangle 8">
            <a:extLst>
              <a:ext uri="{FF2B5EF4-FFF2-40B4-BE49-F238E27FC236}">
                <a16:creationId xmlns:a16="http://schemas.microsoft.com/office/drawing/2014/main" id="{A10D2ABE-353D-FE42-A4FA-0E6D21F27F4B}"/>
              </a:ext>
            </a:extLst>
          </p:cNvPr>
          <p:cNvSpPr/>
          <p:nvPr/>
        </p:nvSpPr>
        <p:spPr>
          <a:xfrm>
            <a:off x="7070254" y="4730138"/>
            <a:ext cx="4876092" cy="20565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912114"/>
            <a:r>
              <a:rPr lang="en-US" sz="2128" b="1">
                <a:solidFill>
                  <a:prstClr val="black"/>
                </a:solidFill>
                <a:latin typeface="Calibri" panose="020F0502020204030204"/>
              </a:rPr>
              <a:t>Preferred Therapy:</a:t>
            </a:r>
          </a:p>
          <a:p>
            <a:pPr marL="285030" indent="-285030" defTabSz="912114">
              <a:buFont typeface="Arial" panose="020B0604020202020204" pitchFamily="34" charset="0"/>
              <a:buChar char="•"/>
            </a:pPr>
            <a:r>
              <a:rPr lang="en-US" sz="2128" err="1">
                <a:solidFill>
                  <a:prstClr val="black"/>
                </a:solidFill>
                <a:latin typeface="Calibri" panose="020F0502020204030204"/>
              </a:rPr>
              <a:t>Sotrovimab</a:t>
            </a:r>
            <a:r>
              <a:rPr lang="en-US" sz="2128">
                <a:solidFill>
                  <a:prstClr val="black"/>
                </a:solidFill>
                <a:latin typeface="Calibri" panose="020F0502020204030204"/>
              </a:rPr>
              <a:t> preferred (&lt; 10 d of </a:t>
            </a:r>
            <a:r>
              <a:rPr lang="en-US" sz="2128" err="1">
                <a:solidFill>
                  <a:prstClr val="black"/>
                </a:solidFill>
                <a:latin typeface="Calibri" panose="020F0502020204030204"/>
              </a:rPr>
              <a:t>sx</a:t>
            </a:r>
            <a:r>
              <a:rPr lang="en-US" sz="2128">
                <a:solidFill>
                  <a:prstClr val="black"/>
                </a:solidFill>
                <a:latin typeface="Calibri" panose="020F0502020204030204"/>
              </a:rPr>
              <a:t> )</a:t>
            </a:r>
          </a:p>
          <a:p>
            <a:pPr defTabSz="912114"/>
            <a:r>
              <a:rPr lang="en-US" sz="2128" b="1">
                <a:solidFill>
                  <a:prstClr val="black"/>
                </a:solidFill>
                <a:latin typeface="Calibri" panose="020F0502020204030204"/>
              </a:rPr>
              <a:t>Alternative Therapy: </a:t>
            </a:r>
          </a:p>
          <a:p>
            <a:pPr marL="285030" indent="-285030" defTabSz="912114">
              <a:buFont typeface="Arial" panose="020B0604020202020204" pitchFamily="34" charset="0"/>
              <a:buChar char="•"/>
            </a:pPr>
            <a:r>
              <a:rPr lang="en-US" sz="2128" err="1">
                <a:solidFill>
                  <a:prstClr val="black"/>
                </a:solidFill>
                <a:latin typeface="Calibri" panose="020F0502020204030204"/>
              </a:rPr>
              <a:t>Paxlovid</a:t>
            </a:r>
            <a:r>
              <a:rPr lang="en-US" sz="2128">
                <a:solidFill>
                  <a:prstClr val="black"/>
                </a:solidFill>
                <a:latin typeface="Calibri" panose="020F0502020204030204"/>
              </a:rPr>
              <a:t> (&lt; 5 d of </a:t>
            </a:r>
            <a:r>
              <a:rPr lang="en-US" sz="2128" err="1">
                <a:solidFill>
                  <a:prstClr val="black"/>
                </a:solidFill>
                <a:latin typeface="Calibri" panose="020F0502020204030204"/>
              </a:rPr>
              <a:t>sx</a:t>
            </a:r>
            <a:r>
              <a:rPr lang="en-US" sz="2128">
                <a:solidFill>
                  <a:prstClr val="black"/>
                </a:solidFill>
                <a:latin typeface="Calibri" panose="020F0502020204030204"/>
              </a:rPr>
              <a:t>)</a:t>
            </a:r>
          </a:p>
          <a:p>
            <a:pPr marL="285030" indent="-285030" defTabSz="912114">
              <a:buFont typeface="Arial" panose="020B0604020202020204" pitchFamily="34" charset="0"/>
              <a:buChar char="•"/>
            </a:pPr>
            <a:r>
              <a:rPr lang="en-US" sz="2128" err="1">
                <a:solidFill>
                  <a:prstClr val="black"/>
                </a:solidFill>
                <a:latin typeface="Calibri" panose="020F0502020204030204"/>
              </a:rPr>
              <a:t>Remdesivir</a:t>
            </a:r>
            <a:r>
              <a:rPr lang="en-US" sz="2128">
                <a:solidFill>
                  <a:prstClr val="black"/>
                </a:solidFill>
                <a:latin typeface="Calibri" panose="020F0502020204030204"/>
              </a:rPr>
              <a:t> (&lt;7 days of </a:t>
            </a:r>
            <a:r>
              <a:rPr lang="en-US" sz="2128" err="1">
                <a:solidFill>
                  <a:prstClr val="black"/>
                </a:solidFill>
                <a:latin typeface="Calibri" panose="020F0502020204030204"/>
              </a:rPr>
              <a:t>sx</a:t>
            </a:r>
            <a:r>
              <a:rPr lang="en-US" sz="2128">
                <a:solidFill>
                  <a:prstClr val="black"/>
                </a:solidFill>
                <a:latin typeface="Calibri" panose="020F0502020204030204"/>
              </a:rPr>
              <a:t>, 3 day infusion)</a:t>
            </a:r>
          </a:p>
        </p:txBody>
      </p:sp>
      <p:cxnSp>
        <p:nvCxnSpPr>
          <p:cNvPr id="12" name="Straight Arrow Connector 11">
            <a:extLst>
              <a:ext uri="{FF2B5EF4-FFF2-40B4-BE49-F238E27FC236}">
                <a16:creationId xmlns:a16="http://schemas.microsoft.com/office/drawing/2014/main" id="{BEC2968D-7D22-1342-A4A5-30D5AD5C0A66}"/>
              </a:ext>
            </a:extLst>
          </p:cNvPr>
          <p:cNvCxnSpPr>
            <a:cxnSpLocks/>
          </p:cNvCxnSpPr>
          <p:nvPr/>
        </p:nvCxnSpPr>
        <p:spPr>
          <a:xfrm>
            <a:off x="1296604" y="1979759"/>
            <a:ext cx="0" cy="4503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E59918-54DB-024C-8C83-F3A214AC8D2B}"/>
              </a:ext>
            </a:extLst>
          </p:cNvPr>
          <p:cNvCxnSpPr>
            <a:cxnSpLocks/>
          </p:cNvCxnSpPr>
          <p:nvPr/>
        </p:nvCxnSpPr>
        <p:spPr>
          <a:xfrm>
            <a:off x="8116156" y="4066298"/>
            <a:ext cx="0" cy="5107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5608D2-8E8D-5841-BFF8-EF241BC72964}"/>
              </a:ext>
            </a:extLst>
          </p:cNvPr>
          <p:cNvCxnSpPr/>
          <p:nvPr/>
        </p:nvCxnSpPr>
        <p:spPr>
          <a:xfrm>
            <a:off x="4207923" y="1435529"/>
            <a:ext cx="83232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021F8C-9648-6945-9A85-EC94CC2F24FF}"/>
              </a:ext>
            </a:extLst>
          </p:cNvPr>
          <p:cNvSpPr txBox="1"/>
          <p:nvPr/>
        </p:nvSpPr>
        <p:spPr>
          <a:xfrm>
            <a:off x="4370477" y="923829"/>
            <a:ext cx="566379" cy="419524"/>
          </a:xfrm>
          <a:prstGeom prst="rect">
            <a:avLst/>
          </a:prstGeom>
          <a:solidFill>
            <a:schemeClr val="accent2">
              <a:lumMod val="60000"/>
              <a:lumOff val="40000"/>
            </a:schemeClr>
          </a:solidFill>
        </p:spPr>
        <p:txBody>
          <a:bodyPr wrap="none" rtlCol="0">
            <a:spAutoFit/>
          </a:bodyPr>
          <a:lstStyle/>
          <a:p>
            <a:pPr defTabSz="912114"/>
            <a:r>
              <a:rPr lang="en-US" sz="2128">
                <a:solidFill>
                  <a:prstClr val="black"/>
                </a:solidFill>
                <a:latin typeface="Calibri" panose="020F0502020204030204"/>
              </a:rPr>
              <a:t>No </a:t>
            </a:r>
          </a:p>
        </p:txBody>
      </p:sp>
      <p:sp>
        <p:nvSpPr>
          <p:cNvPr id="28" name="TextBox 27">
            <a:extLst>
              <a:ext uri="{FF2B5EF4-FFF2-40B4-BE49-F238E27FC236}">
                <a16:creationId xmlns:a16="http://schemas.microsoft.com/office/drawing/2014/main" id="{4BA121B2-7DFE-7E46-9286-148F22303D31}"/>
              </a:ext>
            </a:extLst>
          </p:cNvPr>
          <p:cNvSpPr txBox="1"/>
          <p:nvPr/>
        </p:nvSpPr>
        <p:spPr>
          <a:xfrm>
            <a:off x="5399818" y="983797"/>
            <a:ext cx="1670436" cy="419524"/>
          </a:xfrm>
          <a:prstGeom prst="rect">
            <a:avLst/>
          </a:prstGeom>
          <a:solidFill>
            <a:srgbClr val="FFFF00"/>
          </a:solidFill>
          <a:ln>
            <a:solidFill>
              <a:schemeClr val="tx1"/>
            </a:solidFill>
          </a:ln>
        </p:spPr>
        <p:txBody>
          <a:bodyPr wrap="square" rtlCol="0">
            <a:spAutoFit/>
          </a:bodyPr>
          <a:lstStyle/>
          <a:p>
            <a:pPr defTabSz="912114"/>
            <a:r>
              <a:rPr lang="en-US" sz="2128">
                <a:solidFill>
                  <a:prstClr val="black"/>
                </a:solidFill>
                <a:latin typeface="Calibri" panose="020F0502020204030204"/>
              </a:rPr>
              <a:t>Routine care </a:t>
            </a:r>
          </a:p>
        </p:txBody>
      </p:sp>
      <p:sp>
        <p:nvSpPr>
          <p:cNvPr id="30" name="Rounded Rectangle 29">
            <a:extLst>
              <a:ext uri="{FF2B5EF4-FFF2-40B4-BE49-F238E27FC236}">
                <a16:creationId xmlns:a16="http://schemas.microsoft.com/office/drawing/2014/main" id="{6903EE42-9FB1-924E-BA2D-D2E2FD56E4FC}"/>
              </a:ext>
            </a:extLst>
          </p:cNvPr>
          <p:cNvSpPr/>
          <p:nvPr/>
        </p:nvSpPr>
        <p:spPr>
          <a:xfrm>
            <a:off x="0" y="2524780"/>
            <a:ext cx="12161838" cy="147958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912114"/>
            <a:r>
              <a:rPr lang="en-US" sz="2128" b="1">
                <a:solidFill>
                  <a:prstClr val="black"/>
                </a:solidFill>
                <a:latin typeface="Calibri" panose="020F0502020204030204"/>
              </a:rPr>
              <a:t>TIER 1</a:t>
            </a:r>
          </a:p>
          <a:p>
            <a:pPr marL="456057" indent="-456057" defTabSz="912114">
              <a:buFontTx/>
              <a:buAutoNum type="arabicParenR"/>
            </a:pPr>
            <a:r>
              <a:rPr lang="en-US" sz="2128">
                <a:solidFill>
                  <a:prstClr val="black"/>
                </a:solidFill>
                <a:latin typeface="Calibri" panose="020F0502020204030204"/>
              </a:rPr>
              <a:t>Significant immunosuppression- B cell depleting therapy/ Transplantation/Primary Immunodeficiency</a:t>
            </a:r>
          </a:p>
          <a:p>
            <a:pPr defTabSz="912114"/>
            <a:r>
              <a:rPr lang="en-US" sz="2128">
                <a:solidFill>
                  <a:prstClr val="black"/>
                </a:solidFill>
                <a:latin typeface="Calibri" panose="020F0502020204030204"/>
              </a:rPr>
              <a:t>2) Pregnancy- unvaccinated and moderate symptoms</a:t>
            </a:r>
          </a:p>
          <a:p>
            <a:pPr defTabSz="912114"/>
            <a:r>
              <a:rPr lang="en-US" sz="2128">
                <a:solidFill>
                  <a:prstClr val="black"/>
                </a:solidFill>
                <a:latin typeface="Calibri" panose="020F0502020204030204"/>
              </a:rPr>
              <a:t>3) Immunosuppression - &gt; 20 mg prednisone/daily or other immunosuppressive agents</a:t>
            </a:r>
          </a:p>
        </p:txBody>
      </p:sp>
      <p:cxnSp>
        <p:nvCxnSpPr>
          <p:cNvPr id="33" name="Straight Arrow Connector 32">
            <a:extLst>
              <a:ext uri="{FF2B5EF4-FFF2-40B4-BE49-F238E27FC236}">
                <a16:creationId xmlns:a16="http://schemas.microsoft.com/office/drawing/2014/main" id="{536EFAE5-6B39-8F44-AEE9-753013C9AB3B}"/>
              </a:ext>
            </a:extLst>
          </p:cNvPr>
          <p:cNvCxnSpPr>
            <a:cxnSpLocks/>
          </p:cNvCxnSpPr>
          <p:nvPr/>
        </p:nvCxnSpPr>
        <p:spPr>
          <a:xfrm>
            <a:off x="3340672" y="4054713"/>
            <a:ext cx="0" cy="7338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itle 34">
            <a:extLst>
              <a:ext uri="{FF2B5EF4-FFF2-40B4-BE49-F238E27FC236}">
                <a16:creationId xmlns:a16="http://schemas.microsoft.com/office/drawing/2014/main" id="{A96F1326-7360-0F4E-A31D-3DA80464F49A}"/>
              </a:ext>
            </a:extLst>
          </p:cNvPr>
          <p:cNvSpPr>
            <a:spLocks noGrp="1"/>
          </p:cNvSpPr>
          <p:nvPr>
            <p:ph type="title"/>
          </p:nvPr>
        </p:nvSpPr>
        <p:spPr>
          <a:xfrm>
            <a:off x="1296603" y="32447"/>
            <a:ext cx="10489585" cy="728612"/>
          </a:xfrm>
        </p:spPr>
        <p:txBody>
          <a:bodyPr>
            <a:normAutofit/>
          </a:bodyPr>
          <a:lstStyle/>
          <a:p>
            <a:r>
              <a:rPr lang="en-US" sz="3724" b="1" err="1">
                <a:latin typeface="+mn-lt"/>
              </a:rPr>
              <a:t>Sotrovimab</a:t>
            </a:r>
            <a:r>
              <a:rPr lang="en-US" sz="3724" b="1">
                <a:latin typeface="+mn-lt"/>
              </a:rPr>
              <a:t>- Tier 1: &lt; 2 week supply </a:t>
            </a:r>
          </a:p>
        </p:txBody>
      </p:sp>
      <p:sp>
        <p:nvSpPr>
          <p:cNvPr id="17" name="TextBox 16">
            <a:extLst>
              <a:ext uri="{FF2B5EF4-FFF2-40B4-BE49-F238E27FC236}">
                <a16:creationId xmlns:a16="http://schemas.microsoft.com/office/drawing/2014/main" id="{595615F5-0B3B-A247-B162-235C0D5CD3FC}"/>
              </a:ext>
            </a:extLst>
          </p:cNvPr>
          <p:cNvSpPr txBox="1"/>
          <p:nvPr/>
        </p:nvSpPr>
        <p:spPr>
          <a:xfrm>
            <a:off x="8313767" y="4103631"/>
            <a:ext cx="602773" cy="419524"/>
          </a:xfrm>
          <a:prstGeom prst="rect">
            <a:avLst/>
          </a:prstGeom>
          <a:solidFill>
            <a:schemeClr val="bg2">
              <a:lumMod val="75000"/>
            </a:schemeClr>
          </a:solidFill>
        </p:spPr>
        <p:txBody>
          <a:bodyPr wrap="none" rtlCol="0">
            <a:spAutoFit/>
          </a:bodyPr>
          <a:lstStyle/>
          <a:p>
            <a:pPr defTabSz="912114"/>
            <a:r>
              <a:rPr lang="en-US" sz="2128">
                <a:solidFill>
                  <a:prstClr val="black"/>
                </a:solidFill>
                <a:latin typeface="Calibri" panose="020F0502020204030204"/>
              </a:rPr>
              <a:t>Yes </a:t>
            </a:r>
          </a:p>
        </p:txBody>
      </p:sp>
      <p:sp>
        <p:nvSpPr>
          <p:cNvPr id="20" name="TextBox 19">
            <a:extLst>
              <a:ext uri="{FF2B5EF4-FFF2-40B4-BE49-F238E27FC236}">
                <a16:creationId xmlns:a16="http://schemas.microsoft.com/office/drawing/2014/main" id="{1A021F8C-9648-6945-9A85-EC94CC2F24FF}"/>
              </a:ext>
            </a:extLst>
          </p:cNvPr>
          <p:cNvSpPr txBox="1"/>
          <p:nvPr/>
        </p:nvSpPr>
        <p:spPr>
          <a:xfrm>
            <a:off x="3468058" y="4257702"/>
            <a:ext cx="566379" cy="419524"/>
          </a:xfrm>
          <a:prstGeom prst="rect">
            <a:avLst/>
          </a:prstGeom>
          <a:solidFill>
            <a:srgbClr val="D6403F"/>
          </a:solidFill>
        </p:spPr>
        <p:txBody>
          <a:bodyPr wrap="none" rtlCol="0">
            <a:spAutoFit/>
          </a:bodyPr>
          <a:lstStyle/>
          <a:p>
            <a:pPr defTabSz="912114"/>
            <a:r>
              <a:rPr lang="en-US" sz="2128">
                <a:solidFill>
                  <a:srgbClr val="E7E6E6"/>
                </a:solidFill>
                <a:latin typeface="Calibri" panose="020F0502020204030204"/>
              </a:rPr>
              <a:t>No</a:t>
            </a:r>
            <a:r>
              <a:rPr lang="en-US" sz="2128">
                <a:solidFill>
                  <a:prstClr val="black"/>
                </a:solidFill>
                <a:latin typeface="Calibri" panose="020F0502020204030204"/>
              </a:rPr>
              <a:t> </a:t>
            </a:r>
          </a:p>
        </p:txBody>
      </p:sp>
      <p:sp>
        <p:nvSpPr>
          <p:cNvPr id="19" name="TextBox 18">
            <a:extLst>
              <a:ext uri="{FF2B5EF4-FFF2-40B4-BE49-F238E27FC236}">
                <a16:creationId xmlns:a16="http://schemas.microsoft.com/office/drawing/2014/main" id="{9C517389-0395-BD4C-A8EB-5C36318C7A29}"/>
              </a:ext>
            </a:extLst>
          </p:cNvPr>
          <p:cNvSpPr txBox="1"/>
          <p:nvPr/>
        </p:nvSpPr>
        <p:spPr>
          <a:xfrm>
            <a:off x="1602748" y="2061684"/>
            <a:ext cx="602773" cy="419524"/>
          </a:xfrm>
          <a:prstGeom prst="rect">
            <a:avLst/>
          </a:prstGeom>
          <a:solidFill>
            <a:schemeClr val="bg2">
              <a:lumMod val="75000"/>
            </a:schemeClr>
          </a:solidFill>
        </p:spPr>
        <p:txBody>
          <a:bodyPr wrap="none" rtlCol="0">
            <a:spAutoFit/>
          </a:bodyPr>
          <a:lstStyle/>
          <a:p>
            <a:pPr defTabSz="912114"/>
            <a:r>
              <a:rPr lang="en-US" sz="2128">
                <a:solidFill>
                  <a:prstClr val="black"/>
                </a:solidFill>
                <a:latin typeface="Calibri" panose="020F0502020204030204"/>
              </a:rPr>
              <a:t>Yes </a:t>
            </a:r>
          </a:p>
        </p:txBody>
      </p:sp>
      <p:sp>
        <p:nvSpPr>
          <p:cNvPr id="4" name="TextBox 3">
            <a:extLst>
              <a:ext uri="{FF2B5EF4-FFF2-40B4-BE49-F238E27FC236}">
                <a16:creationId xmlns:a16="http://schemas.microsoft.com/office/drawing/2014/main" id="{8EA2AF48-11E1-C043-9CE0-40ACC47F6F98}"/>
              </a:ext>
            </a:extLst>
          </p:cNvPr>
          <p:cNvSpPr txBox="1"/>
          <p:nvPr/>
        </p:nvSpPr>
        <p:spPr>
          <a:xfrm>
            <a:off x="2380513" y="5041941"/>
            <a:ext cx="1855587" cy="460523"/>
          </a:xfrm>
          <a:prstGeom prst="rect">
            <a:avLst/>
          </a:prstGeom>
          <a:noFill/>
        </p:spPr>
        <p:txBody>
          <a:bodyPr wrap="none" rtlCol="0">
            <a:spAutoFit/>
          </a:bodyPr>
          <a:lstStyle/>
          <a:p>
            <a:pPr defTabSz="912114"/>
            <a:r>
              <a:rPr lang="en-US" sz="2394">
                <a:solidFill>
                  <a:prstClr val="black"/>
                </a:solidFill>
                <a:latin typeface="Calibri" panose="020F0502020204030204"/>
              </a:rPr>
              <a:t>Oral Therapy </a:t>
            </a:r>
          </a:p>
        </p:txBody>
      </p:sp>
    </p:spTree>
    <p:extLst>
      <p:ext uri="{BB962C8B-B14F-4D97-AF65-F5344CB8AC3E}">
        <p14:creationId xmlns:p14="http://schemas.microsoft.com/office/powerpoint/2010/main" val="832821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77E59918-54DB-024C-8C83-F3A214AC8D2B}"/>
              </a:ext>
            </a:extLst>
          </p:cNvPr>
          <p:cNvCxnSpPr>
            <a:cxnSpLocks/>
          </p:cNvCxnSpPr>
          <p:nvPr/>
        </p:nvCxnSpPr>
        <p:spPr>
          <a:xfrm>
            <a:off x="7214850" y="4576135"/>
            <a:ext cx="198507" cy="3689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6903EE42-9FB1-924E-BA2D-D2E2FD56E4FC}"/>
              </a:ext>
            </a:extLst>
          </p:cNvPr>
          <p:cNvSpPr/>
          <p:nvPr/>
        </p:nvSpPr>
        <p:spPr>
          <a:xfrm>
            <a:off x="275849" y="1953844"/>
            <a:ext cx="4368833" cy="4730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912114"/>
            <a:r>
              <a:rPr lang="en-US" sz="2128" b="1">
                <a:solidFill>
                  <a:prstClr val="black"/>
                </a:solidFill>
                <a:latin typeface="Calibri" panose="020F0502020204030204"/>
              </a:rPr>
              <a:t>Tier 1 patients </a:t>
            </a:r>
            <a:endParaRPr lang="en-US" sz="2128">
              <a:solidFill>
                <a:prstClr val="black"/>
              </a:solidFill>
              <a:latin typeface="Calibri" panose="020F0502020204030204"/>
            </a:endParaRPr>
          </a:p>
        </p:txBody>
      </p:sp>
      <p:cxnSp>
        <p:nvCxnSpPr>
          <p:cNvPr id="33" name="Straight Arrow Connector 32">
            <a:extLst>
              <a:ext uri="{FF2B5EF4-FFF2-40B4-BE49-F238E27FC236}">
                <a16:creationId xmlns:a16="http://schemas.microsoft.com/office/drawing/2014/main" id="{536EFAE5-6B39-8F44-AEE9-753013C9AB3B}"/>
              </a:ext>
            </a:extLst>
          </p:cNvPr>
          <p:cNvCxnSpPr>
            <a:cxnSpLocks/>
          </p:cNvCxnSpPr>
          <p:nvPr/>
        </p:nvCxnSpPr>
        <p:spPr>
          <a:xfrm>
            <a:off x="1182823" y="2426874"/>
            <a:ext cx="6212" cy="2714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itle 34">
            <a:extLst>
              <a:ext uri="{FF2B5EF4-FFF2-40B4-BE49-F238E27FC236}">
                <a16:creationId xmlns:a16="http://schemas.microsoft.com/office/drawing/2014/main" id="{A96F1326-7360-0F4E-A31D-3DA80464F49A}"/>
              </a:ext>
            </a:extLst>
          </p:cNvPr>
          <p:cNvSpPr>
            <a:spLocks noGrp="1"/>
          </p:cNvSpPr>
          <p:nvPr>
            <p:ph type="title"/>
          </p:nvPr>
        </p:nvSpPr>
        <p:spPr>
          <a:xfrm>
            <a:off x="275848" y="-8008"/>
            <a:ext cx="14744097" cy="642622"/>
          </a:xfrm>
        </p:spPr>
        <p:txBody>
          <a:bodyPr>
            <a:normAutofit/>
          </a:bodyPr>
          <a:lstStyle/>
          <a:p>
            <a:r>
              <a:rPr lang="en-US" sz="2660" b="1" err="1">
                <a:latin typeface="+mn-lt"/>
              </a:rPr>
              <a:t>Sotrovimab</a:t>
            </a:r>
            <a:r>
              <a:rPr lang="en-US" sz="2660" b="1">
                <a:latin typeface="+mn-lt"/>
              </a:rPr>
              <a:t>- Tier 2: 2-4 week supply </a:t>
            </a:r>
          </a:p>
        </p:txBody>
      </p:sp>
      <p:sp>
        <p:nvSpPr>
          <p:cNvPr id="20" name="Rounded Rectangle 19">
            <a:extLst>
              <a:ext uri="{FF2B5EF4-FFF2-40B4-BE49-F238E27FC236}">
                <a16:creationId xmlns:a16="http://schemas.microsoft.com/office/drawing/2014/main" id="{5AD6EE10-7457-1E42-888D-D8A8EC6D001D}"/>
              </a:ext>
            </a:extLst>
          </p:cNvPr>
          <p:cNvSpPr/>
          <p:nvPr/>
        </p:nvSpPr>
        <p:spPr>
          <a:xfrm>
            <a:off x="104370" y="2790504"/>
            <a:ext cx="12065569" cy="18526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912114"/>
            <a:r>
              <a:rPr lang="en-US" sz="2128" b="1">
                <a:solidFill>
                  <a:prstClr val="black"/>
                </a:solidFill>
                <a:latin typeface="Calibri" panose="020F0502020204030204"/>
              </a:rPr>
              <a:t>TIER 2</a:t>
            </a:r>
          </a:p>
          <a:p>
            <a:pPr defTabSz="912114"/>
            <a:r>
              <a:rPr lang="en-US" sz="1862">
                <a:solidFill>
                  <a:prstClr val="black"/>
                </a:solidFill>
                <a:latin typeface="Calibri" panose="020F0502020204030204"/>
              </a:rPr>
              <a:t>Tier 2a : Immunosuppression - other immunosuppressive agents</a:t>
            </a:r>
          </a:p>
          <a:p>
            <a:pPr defTabSz="912114"/>
            <a:r>
              <a:rPr lang="en-US" sz="1862">
                <a:solidFill>
                  <a:prstClr val="black"/>
                </a:solidFill>
                <a:latin typeface="Calibri" panose="020F0502020204030204"/>
              </a:rPr>
              <a:t>Tier 2b : Unvaccinated with 1 of the following </a:t>
            </a:r>
          </a:p>
          <a:p>
            <a:pPr marL="456057" indent="-456057" defTabSz="912114">
              <a:buFontTx/>
              <a:buAutoNum type="arabicParenR"/>
            </a:pPr>
            <a:r>
              <a:rPr lang="en-US" sz="1862">
                <a:solidFill>
                  <a:prstClr val="black"/>
                </a:solidFill>
                <a:latin typeface="Calibri" panose="020F0502020204030204"/>
              </a:rPr>
              <a:t>Age &gt; 65, BMI &gt; 35 , Chronic Lung Disease , Sickle Cell Disease with history of Sickle Chest , Untreated HIV or Advanced disease </a:t>
            </a:r>
          </a:p>
        </p:txBody>
      </p:sp>
      <p:sp>
        <p:nvSpPr>
          <p:cNvPr id="29" name="Rounded Rectangle 28">
            <a:extLst>
              <a:ext uri="{FF2B5EF4-FFF2-40B4-BE49-F238E27FC236}">
                <a16:creationId xmlns:a16="http://schemas.microsoft.com/office/drawing/2014/main" id="{025AC2D6-4A6C-2D44-BD99-842A68E96A0C}"/>
              </a:ext>
            </a:extLst>
          </p:cNvPr>
          <p:cNvSpPr/>
          <p:nvPr/>
        </p:nvSpPr>
        <p:spPr>
          <a:xfrm>
            <a:off x="96265" y="762167"/>
            <a:ext cx="5224539" cy="107796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912114"/>
            <a:r>
              <a:rPr lang="en-US" sz="2128" b="1">
                <a:solidFill>
                  <a:prstClr val="black"/>
                </a:solidFill>
                <a:latin typeface="Calibri" panose="020F0502020204030204"/>
              </a:rPr>
              <a:t>COVID positive with</a:t>
            </a:r>
          </a:p>
          <a:p>
            <a:pPr marL="285030" indent="-285030" defTabSz="912114">
              <a:buFont typeface="Arial" panose="020B0604020202020204" pitchFamily="34" charset="0"/>
              <a:buChar char="•"/>
            </a:pPr>
            <a:r>
              <a:rPr lang="en-US" sz="2128">
                <a:solidFill>
                  <a:prstClr val="black"/>
                </a:solidFill>
                <a:latin typeface="Calibri" panose="020F0502020204030204"/>
              </a:rPr>
              <a:t>High Risk medical condition </a:t>
            </a:r>
          </a:p>
          <a:p>
            <a:pPr marL="285030" indent="-285030" defTabSz="912114">
              <a:buFont typeface="Arial" panose="020B0604020202020204" pitchFamily="34" charset="0"/>
              <a:buChar char="•"/>
            </a:pPr>
            <a:r>
              <a:rPr lang="en-US" sz="2128">
                <a:solidFill>
                  <a:prstClr val="black"/>
                </a:solidFill>
                <a:latin typeface="Calibri" panose="020F0502020204030204"/>
              </a:rPr>
              <a:t>&lt; 10 days of symptoms  </a:t>
            </a:r>
          </a:p>
        </p:txBody>
      </p:sp>
      <p:sp>
        <p:nvSpPr>
          <p:cNvPr id="40" name="TextBox 39">
            <a:extLst>
              <a:ext uri="{FF2B5EF4-FFF2-40B4-BE49-F238E27FC236}">
                <a16:creationId xmlns:a16="http://schemas.microsoft.com/office/drawing/2014/main" id="{595615F5-0B3B-A247-B162-235C0D5CD3FC}"/>
              </a:ext>
            </a:extLst>
          </p:cNvPr>
          <p:cNvSpPr txBox="1"/>
          <p:nvPr/>
        </p:nvSpPr>
        <p:spPr>
          <a:xfrm>
            <a:off x="6137154" y="4735309"/>
            <a:ext cx="1061208" cy="419524"/>
          </a:xfrm>
          <a:prstGeom prst="rect">
            <a:avLst/>
          </a:prstGeom>
          <a:solidFill>
            <a:schemeClr val="accent6">
              <a:lumMod val="40000"/>
              <a:lumOff val="60000"/>
            </a:schemeClr>
          </a:solidFill>
        </p:spPr>
        <p:txBody>
          <a:bodyPr wrap="square" rtlCol="0">
            <a:spAutoFit/>
          </a:bodyPr>
          <a:lstStyle/>
          <a:p>
            <a:pPr defTabSz="912114"/>
            <a:r>
              <a:rPr lang="en-US" sz="2128">
                <a:solidFill>
                  <a:prstClr val="black"/>
                </a:solidFill>
                <a:latin typeface="Calibri" panose="020F0502020204030204"/>
              </a:rPr>
              <a:t>Yes </a:t>
            </a:r>
          </a:p>
        </p:txBody>
      </p:sp>
      <p:sp>
        <p:nvSpPr>
          <p:cNvPr id="41" name="Rounded Rectangle 40">
            <a:extLst>
              <a:ext uri="{FF2B5EF4-FFF2-40B4-BE49-F238E27FC236}">
                <a16:creationId xmlns:a16="http://schemas.microsoft.com/office/drawing/2014/main" id="{A10D2ABE-353D-FE42-A4FA-0E6D21F27F4B}"/>
              </a:ext>
            </a:extLst>
          </p:cNvPr>
          <p:cNvSpPr/>
          <p:nvPr/>
        </p:nvSpPr>
        <p:spPr>
          <a:xfrm>
            <a:off x="7413357" y="4980877"/>
            <a:ext cx="4756583" cy="165485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912114"/>
            <a:r>
              <a:rPr lang="en-US" sz="1862" b="1">
                <a:solidFill>
                  <a:prstClr val="black"/>
                </a:solidFill>
                <a:latin typeface="Calibri" panose="020F0502020204030204"/>
              </a:rPr>
              <a:t>Preferred Therapy:</a:t>
            </a:r>
          </a:p>
          <a:p>
            <a:pPr marL="285030" indent="-285030" defTabSz="912114">
              <a:buFont typeface="Arial" panose="020B0604020202020204" pitchFamily="34" charset="0"/>
              <a:buChar char="•"/>
            </a:pPr>
            <a:r>
              <a:rPr lang="en-US" sz="1862" err="1">
                <a:solidFill>
                  <a:prstClr val="black"/>
                </a:solidFill>
                <a:latin typeface="Calibri" panose="020F0502020204030204"/>
              </a:rPr>
              <a:t>Paxlovid</a:t>
            </a:r>
            <a:r>
              <a:rPr lang="en-US" sz="1862">
                <a:solidFill>
                  <a:prstClr val="black"/>
                </a:solidFill>
                <a:latin typeface="Calibri" panose="020F0502020204030204"/>
              </a:rPr>
              <a:t> (&lt; 5 d of </a:t>
            </a:r>
            <a:r>
              <a:rPr lang="en-US" sz="1862" err="1">
                <a:solidFill>
                  <a:prstClr val="black"/>
                </a:solidFill>
                <a:latin typeface="Calibri" panose="020F0502020204030204"/>
              </a:rPr>
              <a:t>sx</a:t>
            </a:r>
            <a:r>
              <a:rPr lang="en-US" sz="1862">
                <a:solidFill>
                  <a:prstClr val="black"/>
                </a:solidFill>
                <a:latin typeface="Calibri" panose="020F0502020204030204"/>
              </a:rPr>
              <a:t>)</a:t>
            </a:r>
          </a:p>
          <a:p>
            <a:pPr marL="741075" lvl="1" indent="-285030" defTabSz="912114">
              <a:buFont typeface="Arial" panose="020B0604020202020204" pitchFamily="34" charset="0"/>
              <a:buChar char="•"/>
            </a:pPr>
            <a:r>
              <a:rPr lang="en-US" sz="1862">
                <a:solidFill>
                  <a:prstClr val="black"/>
                </a:solidFill>
                <a:latin typeface="Calibri" panose="020F0502020204030204"/>
              </a:rPr>
              <a:t>No data in pregnancy  </a:t>
            </a:r>
          </a:p>
          <a:p>
            <a:pPr defTabSz="912114"/>
            <a:r>
              <a:rPr lang="en-US" sz="1862" b="1">
                <a:solidFill>
                  <a:prstClr val="black"/>
                </a:solidFill>
                <a:latin typeface="Calibri" panose="020F0502020204030204"/>
              </a:rPr>
              <a:t>Alternative Therapy: </a:t>
            </a:r>
          </a:p>
          <a:p>
            <a:pPr marL="285030" indent="-285030" defTabSz="912114">
              <a:buFont typeface="Arial" panose="020B0604020202020204" pitchFamily="34" charset="0"/>
              <a:buChar char="•"/>
            </a:pPr>
            <a:r>
              <a:rPr lang="en-US" sz="1862" err="1">
                <a:solidFill>
                  <a:prstClr val="black"/>
                </a:solidFill>
                <a:latin typeface="Calibri" panose="020F0502020204030204"/>
              </a:rPr>
              <a:t>Sotrovimab</a:t>
            </a:r>
            <a:r>
              <a:rPr lang="en-US" sz="1862">
                <a:solidFill>
                  <a:prstClr val="black"/>
                </a:solidFill>
                <a:latin typeface="Calibri" panose="020F0502020204030204"/>
              </a:rPr>
              <a:t> preferred (&lt; 10 d of </a:t>
            </a:r>
            <a:r>
              <a:rPr lang="en-US" sz="1862" err="1">
                <a:solidFill>
                  <a:prstClr val="black"/>
                </a:solidFill>
                <a:latin typeface="Calibri" panose="020F0502020204030204"/>
              </a:rPr>
              <a:t>sx</a:t>
            </a:r>
            <a:r>
              <a:rPr lang="en-US" sz="1862">
                <a:solidFill>
                  <a:prstClr val="black"/>
                </a:solidFill>
                <a:latin typeface="Calibri" panose="020F0502020204030204"/>
              </a:rPr>
              <a:t> )</a:t>
            </a:r>
          </a:p>
          <a:p>
            <a:pPr marL="285030" indent="-285030" defTabSz="912114">
              <a:buFont typeface="Arial" panose="020B0604020202020204" pitchFamily="34" charset="0"/>
              <a:buChar char="•"/>
            </a:pPr>
            <a:r>
              <a:rPr lang="en-US" sz="1862" err="1">
                <a:solidFill>
                  <a:prstClr val="black"/>
                </a:solidFill>
                <a:latin typeface="Calibri" panose="020F0502020204030204"/>
              </a:rPr>
              <a:t>Molnupiravir</a:t>
            </a:r>
            <a:r>
              <a:rPr lang="en-US" sz="1862">
                <a:solidFill>
                  <a:prstClr val="black"/>
                </a:solidFill>
                <a:latin typeface="Calibri" panose="020F0502020204030204"/>
              </a:rPr>
              <a:t> (&lt;5 days of </a:t>
            </a:r>
            <a:r>
              <a:rPr lang="en-US" sz="1862" err="1">
                <a:solidFill>
                  <a:prstClr val="black"/>
                </a:solidFill>
                <a:latin typeface="Calibri" panose="020F0502020204030204"/>
              </a:rPr>
              <a:t>sx</a:t>
            </a:r>
            <a:r>
              <a:rPr lang="en-US" sz="1862">
                <a:solidFill>
                  <a:prstClr val="black"/>
                </a:solidFill>
                <a:latin typeface="Calibri" panose="020F0502020204030204"/>
              </a:rPr>
              <a:t>)</a:t>
            </a:r>
          </a:p>
        </p:txBody>
      </p:sp>
      <p:cxnSp>
        <p:nvCxnSpPr>
          <p:cNvPr id="43" name="Straight Arrow Connector 42">
            <a:extLst>
              <a:ext uri="{FF2B5EF4-FFF2-40B4-BE49-F238E27FC236}">
                <a16:creationId xmlns:a16="http://schemas.microsoft.com/office/drawing/2014/main" id="{536EFAE5-6B39-8F44-AEE9-753013C9AB3B}"/>
              </a:ext>
            </a:extLst>
          </p:cNvPr>
          <p:cNvCxnSpPr>
            <a:cxnSpLocks/>
          </p:cNvCxnSpPr>
          <p:nvPr/>
        </p:nvCxnSpPr>
        <p:spPr>
          <a:xfrm>
            <a:off x="2708535" y="4735310"/>
            <a:ext cx="0" cy="6464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A021F8C-9648-6945-9A85-EC94CC2F24FF}"/>
              </a:ext>
            </a:extLst>
          </p:cNvPr>
          <p:cNvSpPr txBox="1"/>
          <p:nvPr/>
        </p:nvSpPr>
        <p:spPr>
          <a:xfrm>
            <a:off x="2843149" y="4848788"/>
            <a:ext cx="941594" cy="419524"/>
          </a:xfrm>
          <a:prstGeom prst="rect">
            <a:avLst/>
          </a:prstGeom>
          <a:solidFill>
            <a:srgbClr val="D6403F"/>
          </a:solidFill>
        </p:spPr>
        <p:txBody>
          <a:bodyPr wrap="square" rtlCol="0">
            <a:spAutoFit/>
          </a:bodyPr>
          <a:lstStyle/>
          <a:p>
            <a:pPr defTabSz="912114"/>
            <a:r>
              <a:rPr lang="en-US" sz="2128">
                <a:solidFill>
                  <a:prstClr val="black"/>
                </a:solidFill>
                <a:latin typeface="Calibri" panose="020F0502020204030204"/>
              </a:rPr>
              <a:t>No </a:t>
            </a:r>
          </a:p>
        </p:txBody>
      </p:sp>
      <p:sp>
        <p:nvSpPr>
          <p:cNvPr id="13" name="TextBox 12">
            <a:extLst>
              <a:ext uri="{FF2B5EF4-FFF2-40B4-BE49-F238E27FC236}">
                <a16:creationId xmlns:a16="http://schemas.microsoft.com/office/drawing/2014/main" id="{ED61567E-3FBE-214B-891E-C201B40E1BE6}"/>
              </a:ext>
            </a:extLst>
          </p:cNvPr>
          <p:cNvSpPr txBox="1"/>
          <p:nvPr/>
        </p:nvSpPr>
        <p:spPr>
          <a:xfrm>
            <a:off x="1399056" y="2452787"/>
            <a:ext cx="1061208" cy="337716"/>
          </a:xfrm>
          <a:prstGeom prst="rect">
            <a:avLst/>
          </a:prstGeom>
          <a:solidFill>
            <a:schemeClr val="accent6">
              <a:lumMod val="40000"/>
              <a:lumOff val="60000"/>
            </a:schemeClr>
          </a:solidFill>
        </p:spPr>
        <p:txBody>
          <a:bodyPr wrap="square" rtlCol="0">
            <a:spAutoFit/>
          </a:bodyPr>
          <a:lstStyle/>
          <a:p>
            <a:pPr defTabSz="912114"/>
            <a:r>
              <a:rPr lang="en-US" sz="1596">
                <a:solidFill>
                  <a:prstClr val="black"/>
                </a:solidFill>
                <a:latin typeface="Calibri" panose="020F0502020204030204"/>
              </a:rPr>
              <a:t>AND</a:t>
            </a:r>
          </a:p>
        </p:txBody>
      </p:sp>
      <p:sp>
        <p:nvSpPr>
          <p:cNvPr id="7" name="TextBox 6">
            <a:extLst>
              <a:ext uri="{FF2B5EF4-FFF2-40B4-BE49-F238E27FC236}">
                <a16:creationId xmlns:a16="http://schemas.microsoft.com/office/drawing/2014/main" id="{142A8750-C3B0-9245-9372-33B711687B74}"/>
              </a:ext>
            </a:extLst>
          </p:cNvPr>
          <p:cNvSpPr txBox="1"/>
          <p:nvPr/>
        </p:nvSpPr>
        <p:spPr>
          <a:xfrm>
            <a:off x="1929660" y="5473939"/>
            <a:ext cx="1855587" cy="460523"/>
          </a:xfrm>
          <a:prstGeom prst="rect">
            <a:avLst/>
          </a:prstGeom>
          <a:noFill/>
        </p:spPr>
        <p:txBody>
          <a:bodyPr wrap="none" rtlCol="0">
            <a:spAutoFit/>
          </a:bodyPr>
          <a:lstStyle/>
          <a:p>
            <a:pPr defTabSz="912114"/>
            <a:r>
              <a:rPr lang="en-US" sz="2394">
                <a:solidFill>
                  <a:prstClr val="black"/>
                </a:solidFill>
                <a:latin typeface="Calibri" panose="020F0502020204030204"/>
              </a:rPr>
              <a:t>Oral Therapy </a:t>
            </a:r>
          </a:p>
        </p:txBody>
      </p:sp>
    </p:spTree>
    <p:extLst>
      <p:ext uri="{BB962C8B-B14F-4D97-AF65-F5344CB8AC3E}">
        <p14:creationId xmlns:p14="http://schemas.microsoft.com/office/powerpoint/2010/main" val="615574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2BF21D-0E8D-564C-BBC4-7E3996CCCA2A}"/>
              </a:ext>
            </a:extLst>
          </p:cNvPr>
          <p:cNvSpPr>
            <a:spLocks noGrp="1"/>
          </p:cNvSpPr>
          <p:nvPr>
            <p:ph type="title"/>
          </p:nvPr>
        </p:nvSpPr>
        <p:spPr>
          <a:xfrm>
            <a:off x="1441843" y="339449"/>
            <a:ext cx="9278152" cy="894719"/>
          </a:xfrm>
        </p:spPr>
        <p:txBody>
          <a:bodyPr>
            <a:normAutofit fontScale="90000"/>
          </a:bodyPr>
          <a:lstStyle/>
          <a:p>
            <a:pPr algn="ctr"/>
            <a:r>
              <a:rPr lang="en-US" b="1">
                <a:solidFill>
                  <a:schemeClr val="accent1">
                    <a:lumMod val="50000"/>
                  </a:schemeClr>
                </a:solidFill>
              </a:rPr>
              <a:t>Tier Prioritization Systems required for limited supply treatments</a:t>
            </a:r>
          </a:p>
        </p:txBody>
      </p:sp>
      <p:sp>
        <p:nvSpPr>
          <p:cNvPr id="18" name="Content Placeholder 17">
            <a:extLst>
              <a:ext uri="{FF2B5EF4-FFF2-40B4-BE49-F238E27FC236}">
                <a16:creationId xmlns:a16="http://schemas.microsoft.com/office/drawing/2014/main" id="{1C7063A7-4700-FB45-8AE1-E9620F6B36A9}"/>
              </a:ext>
            </a:extLst>
          </p:cNvPr>
          <p:cNvSpPr>
            <a:spLocks noGrp="1"/>
          </p:cNvSpPr>
          <p:nvPr>
            <p:ph idx="1"/>
          </p:nvPr>
        </p:nvSpPr>
        <p:spPr/>
        <p:txBody>
          <a:bodyPr/>
          <a:lstStyle/>
          <a:p>
            <a:pPr lvl="1"/>
            <a:endParaRPr lang="en-US"/>
          </a:p>
          <a:p>
            <a:pPr lvl="1"/>
            <a:endParaRPr lang="en-US"/>
          </a:p>
        </p:txBody>
      </p:sp>
      <p:sp>
        <p:nvSpPr>
          <p:cNvPr id="15" name="Text Placeholder 14">
            <a:extLst>
              <a:ext uri="{FF2B5EF4-FFF2-40B4-BE49-F238E27FC236}">
                <a16:creationId xmlns:a16="http://schemas.microsoft.com/office/drawing/2014/main" id="{8D563247-410E-0440-BBAF-7179DD968120}"/>
              </a:ext>
            </a:extLst>
          </p:cNvPr>
          <p:cNvSpPr>
            <a:spLocks noGrp="1"/>
          </p:cNvSpPr>
          <p:nvPr>
            <p:ph type="body" idx="4294967295"/>
          </p:nvPr>
        </p:nvSpPr>
        <p:spPr>
          <a:xfrm>
            <a:off x="0" y="1069477"/>
            <a:ext cx="11453981" cy="5100688"/>
          </a:xfrm>
        </p:spPr>
        <p:txBody>
          <a:bodyPr>
            <a:normAutofit fontScale="92500" lnSpcReduction="10000"/>
          </a:bodyPr>
          <a:lstStyle/>
          <a:p>
            <a:endParaRPr lang="en-US"/>
          </a:p>
          <a:p>
            <a:r>
              <a:rPr lang="en-US" err="1"/>
              <a:t>Sotrovimab</a:t>
            </a:r>
            <a:endParaRPr lang="en-US"/>
          </a:p>
          <a:p>
            <a:pPr lvl="1"/>
            <a:r>
              <a:rPr lang="en-US" err="1"/>
              <a:t>mAb</a:t>
            </a:r>
            <a:r>
              <a:rPr lang="en-US"/>
              <a:t> unit as available </a:t>
            </a:r>
          </a:p>
          <a:p>
            <a:pPr lvl="1"/>
            <a:r>
              <a:rPr lang="en-US"/>
              <a:t>4 tiered system </a:t>
            </a:r>
          </a:p>
          <a:p>
            <a:r>
              <a:rPr lang="en-US" err="1"/>
              <a:t>Remdesivir</a:t>
            </a:r>
            <a:endParaRPr lang="en-US"/>
          </a:p>
          <a:p>
            <a:pPr lvl="1"/>
            <a:r>
              <a:rPr lang="en-US" err="1"/>
              <a:t>mAb</a:t>
            </a:r>
            <a:r>
              <a:rPr lang="en-US"/>
              <a:t> unit</a:t>
            </a:r>
          </a:p>
          <a:p>
            <a:pPr lvl="1"/>
            <a:r>
              <a:rPr lang="en-US"/>
              <a:t>Identified a physician champion in transplant to lead </a:t>
            </a:r>
          </a:p>
          <a:p>
            <a:pPr lvl="1"/>
            <a:r>
              <a:rPr lang="en-US"/>
              <a:t>Used when </a:t>
            </a:r>
            <a:r>
              <a:rPr lang="en-US" err="1"/>
              <a:t>Sotrovimab</a:t>
            </a:r>
            <a:r>
              <a:rPr lang="en-US"/>
              <a:t> is not available for the highest risk immunosuppressed patients</a:t>
            </a:r>
          </a:p>
          <a:p>
            <a:pPr lvl="1"/>
            <a:r>
              <a:rPr lang="en-US"/>
              <a:t>Requires a 3 day infusion  </a:t>
            </a:r>
          </a:p>
          <a:p>
            <a:r>
              <a:rPr lang="en-US" err="1"/>
              <a:t>Evusheld</a:t>
            </a:r>
            <a:r>
              <a:rPr lang="en-US"/>
              <a:t> </a:t>
            </a:r>
          </a:p>
          <a:p>
            <a:pPr lvl="1"/>
            <a:r>
              <a:rPr lang="en-US"/>
              <a:t>Separate unit for non-covid patients </a:t>
            </a:r>
          </a:p>
          <a:p>
            <a:pPr lvl="1"/>
            <a:r>
              <a:rPr lang="en-US"/>
              <a:t>Supply not as restricted</a:t>
            </a:r>
          </a:p>
          <a:p>
            <a:pPr lvl="1"/>
            <a:r>
              <a:rPr lang="en-US"/>
              <a:t>Ordered by primary physician (PCP, H/O, Transplant, Rheum, Allergy/Immunology)</a:t>
            </a:r>
          </a:p>
          <a:p>
            <a:pPr lvl="1"/>
            <a:r>
              <a:rPr lang="en-US"/>
              <a:t>Scheduled and administered at UAB vaccination site</a:t>
            </a:r>
          </a:p>
        </p:txBody>
      </p:sp>
    </p:spTree>
    <p:extLst>
      <p:ext uri="{BB962C8B-B14F-4D97-AF65-F5344CB8AC3E}">
        <p14:creationId xmlns:p14="http://schemas.microsoft.com/office/powerpoint/2010/main" val="1595679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defTabSz="912205">
              <a:lnSpc>
                <a:spcPct val="90000"/>
              </a:lnSpc>
              <a:spcBef>
                <a:spcPts val="998"/>
              </a:spcBef>
              <a:defRPr/>
            </a:pPr>
            <a:endParaRPr lang="en-US" sz="798">
              <a:solidFill>
                <a:prstClr val="white"/>
              </a:solidFill>
              <a:latin typeface="Calibri" panose="020F0502020204030204"/>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defTabSz="912205"/>
            <a:fld id="{221967DE-AA84-4DFD-815B-4215F81F8E8F}" type="slidenum">
              <a:rPr lang="en-US">
                <a:solidFill>
                  <a:prstClr val="white">
                    <a:tint val="75000"/>
                  </a:prstClr>
                </a:solidFill>
                <a:latin typeface="Calibri" panose="020F0502020204030204"/>
                <a:sym typeface="Helvetica Neue Medium"/>
              </a:rPr>
              <a:pPr defTabSz="912205"/>
              <a:t>69</a:t>
            </a:fld>
            <a:endParaRPr lang="en-US">
              <a:solidFill>
                <a:prstClr val="white">
                  <a:tint val="75000"/>
                </a:prstClr>
              </a:solidFill>
              <a:latin typeface="Calibri" panose="020F0502020204030204"/>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67873" y="3777722"/>
            <a:ext cx="6665299" cy="2800767"/>
          </a:xfrm>
          <a:prstGeom prst="rect">
            <a:avLst/>
          </a:prstGeom>
          <a:noFill/>
        </p:spPr>
        <p:txBody>
          <a:bodyPr wrap="square">
            <a:spAutoFit/>
          </a:bodyPr>
          <a:lstStyle/>
          <a:p>
            <a:pPr defTabSz="912205"/>
            <a:r>
              <a:rPr lang="en-US" sz="3200" b="1" i="1">
                <a:solidFill>
                  <a:prstClr val="white"/>
                </a:solidFill>
                <a:latin typeface="Calibri" panose="020F0502020204030204"/>
                <a:sym typeface="Helvetica Neue Medium"/>
              </a:rPr>
              <a:t>Operationalizing </a:t>
            </a:r>
            <a:r>
              <a:rPr lang="en-US" sz="3200" b="1" i="1" err="1">
                <a:solidFill>
                  <a:prstClr val="white"/>
                </a:solidFill>
                <a:latin typeface="Calibri" panose="020F0502020204030204"/>
                <a:sym typeface="Helvetica Neue Medium"/>
              </a:rPr>
              <a:t>PrEP</a:t>
            </a:r>
            <a:r>
              <a:rPr lang="en-US" sz="3200" b="1" i="1">
                <a:solidFill>
                  <a:prstClr val="white"/>
                </a:solidFill>
                <a:latin typeface="Calibri" panose="020F0502020204030204"/>
                <a:sym typeface="Helvetica Neue Medium"/>
              </a:rPr>
              <a:t> for Oncology</a:t>
            </a:r>
          </a:p>
          <a:p>
            <a:pPr defTabSz="912205"/>
            <a:r>
              <a:rPr lang="en-US" sz="3200" b="1" i="1">
                <a:solidFill>
                  <a:prstClr val="white"/>
                </a:solidFill>
                <a:latin typeface="Calibri" panose="020F0502020204030204"/>
                <a:sym typeface="Helvetica Neue Medium"/>
              </a:rPr>
              <a:t>Patients: Montefiore Medical Center</a:t>
            </a:r>
          </a:p>
          <a:p>
            <a:pPr defTabSz="912205"/>
            <a:endParaRPr lang="en-US" sz="2800" b="1" i="1">
              <a:solidFill>
                <a:prstClr val="white"/>
              </a:solidFill>
              <a:latin typeface="Calibri" panose="020F0502020204030204"/>
              <a:sym typeface="Helvetica Neue Medium"/>
            </a:endParaRPr>
          </a:p>
          <a:p>
            <a:pPr defTabSz="912205"/>
            <a:r>
              <a:rPr lang="en-US" sz="2800" b="1">
                <a:solidFill>
                  <a:prstClr val="white"/>
                </a:solidFill>
                <a:latin typeface="Calibri" panose="020F0502020204030204"/>
                <a:sym typeface="Helvetica Neue Medium"/>
              </a:rPr>
              <a:t>Amit Verma, MD, FSHEA, FIDSA</a:t>
            </a:r>
          </a:p>
          <a:p>
            <a:pPr defTabSz="912205"/>
            <a:r>
              <a:rPr lang="en-US" sz="2800" b="1">
                <a:solidFill>
                  <a:prstClr val="white"/>
                </a:solidFill>
                <a:latin typeface="Calibri" panose="020F0502020204030204"/>
                <a:sym typeface="Helvetica Neue Medium"/>
              </a:rPr>
              <a:t>Priya Nori, MD, FSHEA, FIDSA</a:t>
            </a:r>
          </a:p>
          <a:p>
            <a:pPr defTabSz="912205"/>
            <a:r>
              <a:rPr lang="en-US" sz="2800" b="1">
                <a:solidFill>
                  <a:prstClr val="white"/>
                </a:solidFill>
                <a:latin typeface="Calibri" panose="020F0502020204030204"/>
                <a:sym typeface="Helvetica Neue Medium"/>
              </a:rPr>
              <a:t>Margaret </a:t>
            </a:r>
            <a:r>
              <a:rPr lang="en-US" sz="2800" b="1" err="1">
                <a:solidFill>
                  <a:prstClr val="white"/>
                </a:solidFill>
                <a:latin typeface="Calibri" panose="020F0502020204030204"/>
                <a:sym typeface="Helvetica Neue Medium"/>
              </a:rPr>
              <a:t>McCort</a:t>
            </a:r>
            <a:r>
              <a:rPr lang="en-US" sz="2800" b="1">
                <a:solidFill>
                  <a:prstClr val="white"/>
                </a:solidFill>
                <a:latin typeface="Calibri" panose="020F0502020204030204"/>
                <a:sym typeface="Helvetica Neue Medium"/>
              </a:rPr>
              <a:t>, MD</a:t>
            </a:r>
            <a:endParaRPr lang="en-US" sz="2800">
              <a:solidFill>
                <a:prstClr val="white"/>
              </a:solidFill>
              <a:latin typeface="Calibri" panose="020F0502020204030204"/>
              <a:sym typeface="Helvetica Neue Medium"/>
            </a:endParaRPr>
          </a:p>
        </p:txBody>
      </p:sp>
      <p:sp>
        <p:nvSpPr>
          <p:cNvPr id="9" name="TextBox 8">
            <a:extLst>
              <a:ext uri="{FF2B5EF4-FFF2-40B4-BE49-F238E27FC236}">
                <a16:creationId xmlns:a16="http://schemas.microsoft.com/office/drawing/2014/main" id="{30595279-FF92-489A-B6B1-5FA137753F39}"/>
              </a:ext>
            </a:extLst>
          </p:cNvPr>
          <p:cNvSpPr txBox="1"/>
          <p:nvPr/>
        </p:nvSpPr>
        <p:spPr>
          <a:xfrm>
            <a:off x="6236123" y="1677037"/>
            <a:ext cx="608370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Disclosures: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Nothing to Disclose</a:t>
            </a:r>
          </a:p>
        </p:txBody>
      </p:sp>
    </p:spTree>
    <p:extLst>
      <p:ext uri="{BB962C8B-B14F-4D97-AF65-F5344CB8AC3E}">
        <p14:creationId xmlns:p14="http://schemas.microsoft.com/office/powerpoint/2010/main" val="27099656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697" y="6507466"/>
            <a:ext cx="253372" cy="19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9396756-8260-4CF5-9E79-B56B8883B1B5}"/>
              </a:ext>
            </a:extLst>
          </p:cNvPr>
          <p:cNvSpPr/>
          <p:nvPr/>
        </p:nvSpPr>
        <p:spPr>
          <a:xfrm>
            <a:off x="556331" y="819371"/>
            <a:ext cx="6834056" cy="1934195"/>
          </a:xfrm>
          <a:prstGeom prst="rect">
            <a:avLst/>
          </a:prstGeom>
        </p:spPr>
        <p:txBody>
          <a:bodyPr wrap="square" lIns="91214" tIns="45607" rIns="91214" bIns="45607" anchor="t">
            <a:spAutoFit/>
          </a:bodyPr>
          <a:lstStyle/>
          <a:p>
            <a:pPr defTabSz="1216122" eaLnBrk="0" fontAlgn="base" hangingPunct="0">
              <a:spcBef>
                <a:spcPct val="0"/>
              </a:spcBef>
              <a:spcAft>
                <a:spcPct val="0"/>
              </a:spcAft>
            </a:pPr>
            <a:endParaRPr lang="en-US" sz="2793" b="1">
              <a:solidFill>
                <a:srgbClr val="006A71"/>
              </a:solidFill>
              <a:latin typeface="Calibri" pitchFamily="34" charset="0"/>
            </a:endParaRPr>
          </a:p>
          <a:p>
            <a:pPr defTabSz="1216122" eaLnBrk="0" fontAlgn="base" hangingPunct="0">
              <a:spcBef>
                <a:spcPct val="0"/>
              </a:spcBef>
              <a:spcAft>
                <a:spcPct val="0"/>
              </a:spcAft>
            </a:pPr>
            <a:endParaRPr lang="en-US" sz="2793" b="1">
              <a:solidFill>
                <a:srgbClr val="006A71"/>
              </a:solidFill>
              <a:latin typeface="Calibri" pitchFamily="34" charset="0"/>
            </a:endParaRPr>
          </a:p>
          <a:p>
            <a:pPr defTabSz="1216122" eaLnBrk="0" fontAlgn="base" hangingPunct="0">
              <a:spcBef>
                <a:spcPct val="0"/>
              </a:spcBef>
              <a:spcAft>
                <a:spcPct val="0"/>
              </a:spcAft>
            </a:pPr>
            <a:endParaRPr lang="en-US" sz="2793" b="1">
              <a:solidFill>
                <a:srgbClr val="006A71"/>
              </a:solidFill>
              <a:latin typeface="Calibri" pitchFamily="34" charset="0"/>
            </a:endParaRPr>
          </a:p>
          <a:p>
            <a:pPr defTabSz="1216122" eaLnBrk="0" fontAlgn="base" hangingPunct="0">
              <a:spcBef>
                <a:spcPct val="0"/>
              </a:spcBef>
              <a:spcAft>
                <a:spcPct val="0"/>
              </a:spcAft>
            </a:pPr>
            <a:r>
              <a:rPr lang="en-US" sz="3591" b="1">
                <a:solidFill>
                  <a:srgbClr val="006A71"/>
                </a:solidFill>
                <a:latin typeface="Calibri"/>
                <a:cs typeface="Calibri"/>
              </a:rPr>
              <a:t>Update on the Omicron Variant </a:t>
            </a:r>
          </a:p>
        </p:txBody>
      </p:sp>
      <p:sp>
        <p:nvSpPr>
          <p:cNvPr id="10" name="Rectangle 9">
            <a:extLst>
              <a:ext uri="{FF2B5EF4-FFF2-40B4-BE49-F238E27FC236}">
                <a16:creationId xmlns:a16="http://schemas.microsoft.com/office/drawing/2014/main" id="{1776CA40-AC49-48B9-9184-9C1F76F98752}"/>
              </a:ext>
            </a:extLst>
          </p:cNvPr>
          <p:cNvSpPr/>
          <p:nvPr/>
        </p:nvSpPr>
        <p:spPr>
          <a:xfrm>
            <a:off x="556331" y="3621457"/>
            <a:ext cx="7061004" cy="2241211"/>
          </a:xfrm>
          <a:prstGeom prst="rect">
            <a:avLst/>
          </a:prstGeom>
        </p:spPr>
        <p:txBody>
          <a:bodyPr wrap="square" lIns="91214" tIns="45607" rIns="91214" bIns="45607" anchor="t">
            <a:spAutoFit/>
          </a:bodyPr>
          <a:lstStyle/>
          <a:p>
            <a:pPr defTabSz="1216122" eaLnBrk="0" fontAlgn="base" hangingPunct="0">
              <a:spcBef>
                <a:spcPct val="0"/>
              </a:spcBef>
              <a:spcAft>
                <a:spcPct val="0"/>
              </a:spcAft>
            </a:pPr>
            <a:r>
              <a:rPr lang="en-US" sz="2793" b="1">
                <a:solidFill>
                  <a:srgbClr val="006A71"/>
                </a:solidFill>
                <a:latin typeface="Calibri"/>
                <a:cs typeface="Calibri"/>
              </a:rPr>
              <a:t>Paul McClung, MD</a:t>
            </a:r>
          </a:p>
          <a:p>
            <a:pPr defTabSz="1216122" eaLnBrk="0" fontAlgn="base" hangingPunct="0">
              <a:spcBef>
                <a:spcPct val="0"/>
              </a:spcBef>
              <a:spcAft>
                <a:spcPct val="0"/>
              </a:spcAft>
            </a:pPr>
            <a:r>
              <a:rPr lang="en-US" sz="2793">
                <a:solidFill>
                  <a:srgbClr val="006A71"/>
                </a:solidFill>
                <a:latin typeface="Calibri"/>
                <a:cs typeface="Calibri"/>
              </a:rPr>
              <a:t>Chief Medical Officer</a:t>
            </a:r>
          </a:p>
          <a:p>
            <a:pPr defTabSz="1216122" eaLnBrk="0" fontAlgn="base" hangingPunct="0">
              <a:spcBef>
                <a:spcPct val="0"/>
              </a:spcBef>
              <a:spcAft>
                <a:spcPct val="0"/>
              </a:spcAft>
            </a:pPr>
            <a:r>
              <a:rPr lang="en-US" sz="2793">
                <a:solidFill>
                  <a:srgbClr val="006A71"/>
                </a:solidFill>
                <a:latin typeface="Calibri"/>
                <a:cs typeface="Calibri"/>
              </a:rPr>
              <a:t>CDC COVID-19 Response</a:t>
            </a:r>
          </a:p>
          <a:p>
            <a:pPr defTabSz="1216122" eaLnBrk="0" fontAlgn="base" hangingPunct="0">
              <a:spcBef>
                <a:spcPct val="0"/>
              </a:spcBef>
              <a:spcAft>
                <a:spcPct val="0"/>
              </a:spcAft>
            </a:pPr>
            <a:r>
              <a:rPr lang="en-US" sz="2793">
                <a:solidFill>
                  <a:srgbClr val="006A71"/>
                </a:solidFill>
                <a:latin typeface="Calibri"/>
                <a:cs typeface="Calibri"/>
              </a:rPr>
              <a:t>February 5, 2022</a:t>
            </a:r>
          </a:p>
          <a:p>
            <a:pPr defTabSz="1216122" eaLnBrk="0" fontAlgn="base" hangingPunct="0">
              <a:spcBef>
                <a:spcPct val="0"/>
              </a:spcBef>
              <a:spcAft>
                <a:spcPct val="0"/>
              </a:spcAft>
            </a:pPr>
            <a:endParaRPr lang="en-US" sz="2793" b="1">
              <a:solidFill>
                <a:srgbClr val="006A71"/>
              </a:solidFill>
              <a:latin typeface="Calibri" pitchFamily="34" charset="0"/>
            </a:endParaRPr>
          </a:p>
        </p:txBody>
      </p:sp>
    </p:spTree>
    <p:extLst>
      <p:ext uri="{BB962C8B-B14F-4D97-AF65-F5344CB8AC3E}">
        <p14:creationId xmlns:p14="http://schemas.microsoft.com/office/powerpoint/2010/main" val="586099618"/>
      </p:ext>
    </p:extLst>
  </p:cSld>
  <p:clrMapOvr>
    <a:masterClrMapping/>
  </p:clrMapOvr>
  <mc:AlternateContent xmlns:mc="http://schemas.openxmlformats.org/markup-compatibility/2006">
    <mc:Choice xmlns:p14="http://schemas.microsoft.com/office/powerpoint/2010/main" Requires="p14">
      <p:transition p14:dur="0" advTm="4602"/>
    </mc:Choice>
    <mc:Fallback>
      <p:transition advTm="4602"/>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A9607B8D-5A6C-4ECB-9047-3836C51C1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8919"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ＭＳ Ｐゴシック"/>
            </a:endParaRPr>
          </a:p>
        </p:txBody>
      </p:sp>
      <p:sp>
        <p:nvSpPr>
          <p:cNvPr id="11" name="Rectangle 10">
            <a:extLst>
              <a:ext uri="{FF2B5EF4-FFF2-40B4-BE49-F238E27FC236}">
                <a16:creationId xmlns:a16="http://schemas.microsoft.com/office/drawing/2014/main" id="{CA84D6C4-24A3-44DC-9607-566CF5A22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8919" y="1570"/>
            <a:ext cx="4572000" cy="685643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ＭＳ Ｐゴシック"/>
            </a:endParaRPr>
          </a:p>
        </p:txBody>
      </p:sp>
      <p:sp>
        <p:nvSpPr>
          <p:cNvPr id="13" name="Rectangle 12">
            <a:extLst>
              <a:ext uri="{FF2B5EF4-FFF2-40B4-BE49-F238E27FC236}">
                <a16:creationId xmlns:a16="http://schemas.microsoft.com/office/drawing/2014/main" id="{72F7300B-53A6-4A16-AA84-78597664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7840" y="685800"/>
            <a:ext cx="3557304"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ＭＳ Ｐゴシック"/>
            </a:endParaRPr>
          </a:p>
        </p:txBody>
      </p:sp>
      <p:sp>
        <p:nvSpPr>
          <p:cNvPr id="2" name="Title 1"/>
          <p:cNvSpPr>
            <a:spLocks noGrp="1"/>
          </p:cNvSpPr>
          <p:nvPr>
            <p:ph type="ctrTitle"/>
          </p:nvPr>
        </p:nvSpPr>
        <p:spPr>
          <a:xfrm>
            <a:off x="2609388" y="1259959"/>
            <a:ext cx="2424224" cy="2481727"/>
          </a:xfrm>
        </p:spPr>
        <p:txBody>
          <a:bodyPr anchor="b">
            <a:normAutofit/>
          </a:bodyPr>
          <a:lstStyle/>
          <a:p>
            <a:pPr>
              <a:lnSpc>
                <a:spcPct val="90000"/>
              </a:lnSpc>
            </a:pPr>
            <a:br>
              <a:rPr lang="en-US" sz="2400">
                <a:solidFill>
                  <a:schemeClr val="tx1">
                    <a:lumMod val="65000"/>
                    <a:lumOff val="35000"/>
                  </a:schemeClr>
                </a:solidFill>
              </a:rPr>
            </a:br>
            <a:r>
              <a:rPr lang="en-US" sz="2400" err="1">
                <a:solidFill>
                  <a:schemeClr val="tx1">
                    <a:lumMod val="65000"/>
                    <a:lumOff val="35000"/>
                  </a:schemeClr>
                </a:solidFill>
                <a:latin typeface="Calibri" panose="020F0502020204030204" pitchFamily="34" charset="0"/>
              </a:rPr>
              <a:t>PrEP</a:t>
            </a:r>
            <a:r>
              <a:rPr lang="en-US" sz="2400">
                <a:solidFill>
                  <a:schemeClr val="tx1">
                    <a:lumMod val="65000"/>
                    <a:lumOff val="35000"/>
                  </a:schemeClr>
                </a:solidFill>
                <a:latin typeface="Calibri" panose="020F0502020204030204" pitchFamily="34" charset="0"/>
              </a:rPr>
              <a:t> for the Oncology Population at Montefiore</a:t>
            </a:r>
            <a:br>
              <a:rPr lang="en-US" sz="2400">
                <a:solidFill>
                  <a:schemeClr val="tx1">
                    <a:lumMod val="65000"/>
                    <a:lumOff val="35000"/>
                  </a:schemeClr>
                </a:solidFill>
              </a:rPr>
            </a:br>
            <a:br>
              <a:rPr lang="en-US" sz="2400">
                <a:solidFill>
                  <a:schemeClr val="tx1">
                    <a:lumMod val="65000"/>
                    <a:lumOff val="35000"/>
                  </a:schemeClr>
                </a:solidFill>
              </a:rPr>
            </a:br>
            <a:endParaRPr lang="en-US" sz="2400" b="0">
              <a:solidFill>
                <a:schemeClr val="tx1">
                  <a:lumMod val="65000"/>
                  <a:lumOff val="35000"/>
                </a:schemeClr>
              </a:solidFill>
            </a:endParaRPr>
          </a:p>
        </p:txBody>
      </p:sp>
      <p:sp>
        <p:nvSpPr>
          <p:cNvPr id="3" name="Subtitle 2"/>
          <p:cNvSpPr>
            <a:spLocks noGrp="1"/>
          </p:cNvSpPr>
          <p:nvPr>
            <p:ph type="subTitle" idx="1"/>
          </p:nvPr>
        </p:nvSpPr>
        <p:spPr>
          <a:xfrm>
            <a:off x="2716023" y="3844815"/>
            <a:ext cx="2200939" cy="1551591"/>
          </a:xfrm>
        </p:spPr>
        <p:txBody>
          <a:bodyPr anchor="t">
            <a:noAutofit/>
          </a:bodyPr>
          <a:lstStyle/>
          <a:p>
            <a:pPr>
              <a:lnSpc>
                <a:spcPct val="90000"/>
              </a:lnSpc>
            </a:pPr>
            <a:r>
              <a:rPr lang="en-US" sz="1400">
                <a:solidFill>
                  <a:schemeClr val="tx1">
                    <a:lumMod val="65000"/>
                    <a:lumOff val="35000"/>
                  </a:schemeClr>
                </a:solidFill>
                <a:latin typeface="Calibri" panose="020F0502020204030204" pitchFamily="34" charset="0"/>
                <a:ea typeface="ヒラギノ角ゴ Pro W3" charset="-128"/>
                <a:cs typeface="Calibri" panose="020F0502020204030204" pitchFamily="34" charset="0"/>
              </a:rPr>
              <a:t>Amit Verma</a:t>
            </a:r>
          </a:p>
          <a:p>
            <a:pPr>
              <a:lnSpc>
                <a:spcPct val="90000"/>
              </a:lnSpc>
            </a:pPr>
            <a:r>
              <a:rPr lang="en-US" sz="1400">
                <a:solidFill>
                  <a:schemeClr val="tx1">
                    <a:lumMod val="65000"/>
                    <a:lumOff val="35000"/>
                  </a:schemeClr>
                </a:solidFill>
                <a:latin typeface="Calibri" panose="020F0502020204030204" pitchFamily="34" charset="0"/>
                <a:ea typeface="ヒラギノ角ゴ Pro W3" charset="-128"/>
                <a:cs typeface="Calibri" panose="020F0502020204030204" pitchFamily="34" charset="0"/>
              </a:rPr>
              <a:t>Priya Nori</a:t>
            </a:r>
          </a:p>
          <a:p>
            <a:pPr>
              <a:lnSpc>
                <a:spcPct val="90000"/>
              </a:lnSpc>
            </a:pPr>
            <a:r>
              <a:rPr lang="en-US" sz="1400">
                <a:solidFill>
                  <a:schemeClr val="tx1">
                    <a:lumMod val="65000"/>
                    <a:lumOff val="35000"/>
                  </a:schemeClr>
                </a:solidFill>
                <a:latin typeface="Calibri" panose="020F0502020204030204" pitchFamily="34" charset="0"/>
                <a:ea typeface="ヒラギノ角ゴ Pro W3" charset="-128"/>
                <a:cs typeface="Calibri" panose="020F0502020204030204" pitchFamily="34" charset="0"/>
              </a:rPr>
              <a:t>Margaret </a:t>
            </a:r>
            <a:r>
              <a:rPr lang="en-US" sz="1400" err="1">
                <a:solidFill>
                  <a:schemeClr val="tx1">
                    <a:lumMod val="65000"/>
                    <a:lumOff val="35000"/>
                  </a:schemeClr>
                </a:solidFill>
                <a:latin typeface="Calibri" panose="020F0502020204030204" pitchFamily="34" charset="0"/>
                <a:ea typeface="ヒラギノ角ゴ Pro W3" charset="-128"/>
                <a:cs typeface="Calibri" panose="020F0502020204030204" pitchFamily="34" charset="0"/>
              </a:rPr>
              <a:t>McCort</a:t>
            </a:r>
            <a:endParaRPr lang="en-US" sz="1400">
              <a:solidFill>
                <a:schemeClr val="tx1">
                  <a:lumMod val="65000"/>
                  <a:lumOff val="35000"/>
                </a:schemeClr>
              </a:solidFill>
              <a:latin typeface="Calibri" panose="020F0502020204030204" pitchFamily="34" charset="0"/>
              <a:ea typeface="ヒラギノ角ゴ Pro W3" charset="-128"/>
              <a:cs typeface="Calibri" panose="020F0502020204030204" pitchFamily="34" charset="0"/>
            </a:endParaRPr>
          </a:p>
          <a:p>
            <a:pPr>
              <a:lnSpc>
                <a:spcPct val="90000"/>
              </a:lnSpc>
            </a:pPr>
            <a:r>
              <a:rPr lang="en-US" sz="1400">
                <a:solidFill>
                  <a:schemeClr val="tx1">
                    <a:lumMod val="65000"/>
                    <a:lumOff val="35000"/>
                  </a:schemeClr>
                </a:solidFill>
                <a:latin typeface="Calibri" panose="020F0502020204030204" pitchFamily="34" charset="0"/>
                <a:ea typeface="ヒラギノ角ゴ Pro W3" charset="-128"/>
                <a:cs typeface="Calibri" panose="020F0502020204030204" pitchFamily="34" charset="0"/>
              </a:rPr>
              <a:t>Montefiore Health System</a:t>
            </a:r>
          </a:p>
          <a:p>
            <a:pPr>
              <a:lnSpc>
                <a:spcPct val="90000"/>
              </a:lnSpc>
            </a:pPr>
            <a:r>
              <a:rPr lang="en-US" sz="1400">
                <a:solidFill>
                  <a:schemeClr val="tx1">
                    <a:lumMod val="65000"/>
                    <a:lumOff val="35000"/>
                  </a:schemeClr>
                </a:solidFill>
                <a:latin typeface="Calibri" panose="020F0502020204030204" pitchFamily="34" charset="0"/>
                <a:ea typeface="ヒラギノ角ゴ Pro W3" charset="-128"/>
                <a:cs typeface="Calibri" panose="020F0502020204030204" pitchFamily="34" charset="0"/>
              </a:rPr>
              <a:t>Albert Einstein College of Medicine</a:t>
            </a:r>
          </a:p>
          <a:p>
            <a:pPr>
              <a:lnSpc>
                <a:spcPct val="90000"/>
              </a:lnSpc>
            </a:pPr>
            <a:r>
              <a:rPr lang="en-US" sz="1400">
                <a:solidFill>
                  <a:schemeClr val="tx1">
                    <a:lumMod val="65000"/>
                    <a:lumOff val="35000"/>
                  </a:schemeClr>
                </a:solidFill>
                <a:latin typeface="Calibri" panose="020F0502020204030204" pitchFamily="34" charset="0"/>
                <a:ea typeface="ヒラギノ角ゴ Pro W3" charset="-128"/>
                <a:cs typeface="Calibri" panose="020F0502020204030204" pitchFamily="34" charset="0"/>
              </a:rPr>
              <a:t>Bronx, NY</a:t>
            </a:r>
          </a:p>
        </p:txBody>
      </p:sp>
      <p:pic>
        <p:nvPicPr>
          <p:cNvPr id="4" name="Picture 3">
            <a:extLst>
              <a:ext uri="{FF2B5EF4-FFF2-40B4-BE49-F238E27FC236}">
                <a16:creationId xmlns:a16="http://schemas.microsoft.com/office/drawing/2014/main" id="{1B9E7A97-8CBB-4ED3-8B99-D13329CE2E00}"/>
              </a:ext>
            </a:extLst>
          </p:cNvPr>
          <p:cNvPicPr>
            <a:picLocks noChangeAspect="1"/>
          </p:cNvPicPr>
          <p:nvPr/>
        </p:nvPicPr>
        <p:blipFill rotWithShape="1">
          <a:blip r:embed="rId3"/>
          <a:srcRect r="13400"/>
          <a:stretch/>
        </p:blipFill>
        <p:spPr>
          <a:xfrm>
            <a:off x="6080919" y="1572"/>
            <a:ext cx="4572000" cy="6856429"/>
          </a:xfrm>
          <a:prstGeom prst="rect">
            <a:avLst/>
          </a:prstGeom>
        </p:spPr>
      </p:pic>
    </p:spTree>
    <p:extLst>
      <p:ext uri="{BB962C8B-B14F-4D97-AF65-F5344CB8AC3E}">
        <p14:creationId xmlns:p14="http://schemas.microsoft.com/office/powerpoint/2010/main" val="2717031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653A-5AE8-482F-8E0A-8BFBBA7C7C9F}"/>
              </a:ext>
            </a:extLst>
          </p:cNvPr>
          <p:cNvSpPr>
            <a:spLocks noGrp="1"/>
          </p:cNvSpPr>
          <p:nvPr>
            <p:ph type="title"/>
          </p:nvPr>
        </p:nvSpPr>
        <p:spPr>
          <a:xfrm>
            <a:off x="2194719" y="495300"/>
            <a:ext cx="7924800" cy="1028700"/>
          </a:xfrm>
        </p:spPr>
        <p:txBody>
          <a:bodyPr wrap="square" anchor="ctr">
            <a:normAutofit/>
          </a:bodyPr>
          <a:lstStyle/>
          <a:p>
            <a:r>
              <a:rPr lang="en-US"/>
              <a:t>Background</a:t>
            </a:r>
          </a:p>
        </p:txBody>
      </p:sp>
      <p:sp>
        <p:nvSpPr>
          <p:cNvPr id="3" name="Content Placeholder 2">
            <a:extLst>
              <a:ext uri="{FF2B5EF4-FFF2-40B4-BE49-F238E27FC236}">
                <a16:creationId xmlns:a16="http://schemas.microsoft.com/office/drawing/2014/main" id="{7D3763FA-352D-44A5-BB54-0A070F13C381}"/>
              </a:ext>
            </a:extLst>
          </p:cNvPr>
          <p:cNvSpPr>
            <a:spLocks noGrp="1"/>
          </p:cNvSpPr>
          <p:nvPr>
            <p:ph sz="half" idx="1"/>
          </p:nvPr>
        </p:nvSpPr>
        <p:spPr>
          <a:xfrm>
            <a:off x="2194719" y="1981200"/>
            <a:ext cx="3886200" cy="4114800"/>
          </a:xfrm>
        </p:spPr>
        <p:txBody>
          <a:bodyPr wrap="square" anchor="t">
            <a:normAutofit/>
          </a:bodyPr>
          <a:lstStyle/>
          <a:p>
            <a:pPr>
              <a:lnSpc>
                <a:spcPct val="90000"/>
              </a:lnSpc>
            </a:pPr>
            <a:r>
              <a:rPr lang="en-US" sz="2200"/>
              <a:t>1.435 million residents, 42.47 mi</a:t>
            </a:r>
            <a:r>
              <a:rPr lang="en-US" sz="2200" baseline="30000"/>
              <a:t>2</a:t>
            </a:r>
          </a:p>
          <a:p>
            <a:pPr>
              <a:lnSpc>
                <a:spcPct val="90000"/>
              </a:lnSpc>
            </a:pPr>
            <a:r>
              <a:rPr lang="en-US" sz="2200"/>
              <a:t>30% living below federal poverty level</a:t>
            </a:r>
          </a:p>
          <a:p>
            <a:pPr>
              <a:lnSpc>
                <a:spcPct val="90000"/>
              </a:lnSpc>
            </a:pPr>
            <a:r>
              <a:rPr lang="en-US" sz="2200"/>
              <a:t>Majority are covered by Medicare or Medicaid</a:t>
            </a:r>
          </a:p>
          <a:p>
            <a:pPr>
              <a:lnSpc>
                <a:spcPct val="90000"/>
              </a:lnSpc>
            </a:pPr>
            <a:r>
              <a:rPr lang="en-US" sz="2200"/>
              <a:t>Montefiore is the largest provider of healthcare in the Bronx</a:t>
            </a:r>
          </a:p>
        </p:txBody>
      </p:sp>
      <p:pic>
        <p:nvPicPr>
          <p:cNvPr id="6" name="Picture 5">
            <a:extLst>
              <a:ext uri="{FF2B5EF4-FFF2-40B4-BE49-F238E27FC236}">
                <a16:creationId xmlns:a16="http://schemas.microsoft.com/office/drawing/2014/main" id="{7A4FE6F8-14AE-436B-A5B4-2888F11A5071}"/>
              </a:ext>
            </a:extLst>
          </p:cNvPr>
          <p:cNvPicPr>
            <a:picLocks noChangeAspect="1"/>
          </p:cNvPicPr>
          <p:nvPr/>
        </p:nvPicPr>
        <p:blipFill>
          <a:blip r:embed="rId2"/>
          <a:stretch>
            <a:fillRect/>
          </a:stretch>
        </p:blipFill>
        <p:spPr>
          <a:xfrm>
            <a:off x="6653575" y="2133600"/>
            <a:ext cx="3097645" cy="3066668"/>
          </a:xfrm>
          <a:prstGeom prst="rect">
            <a:avLst/>
          </a:prstGeom>
          <a:noFill/>
        </p:spPr>
      </p:pic>
      <p:sp>
        <p:nvSpPr>
          <p:cNvPr id="4" name="Slide Number Placeholder 3">
            <a:extLst>
              <a:ext uri="{FF2B5EF4-FFF2-40B4-BE49-F238E27FC236}">
                <a16:creationId xmlns:a16="http://schemas.microsoft.com/office/drawing/2014/main" id="{CE7A5EED-2C45-4CB4-A991-BC997FCBE985}"/>
              </a:ext>
            </a:extLst>
          </p:cNvPr>
          <p:cNvSpPr>
            <a:spLocks noGrp="1"/>
          </p:cNvSpPr>
          <p:nvPr>
            <p:ph type="sldNum" sz="quarter" idx="10"/>
          </p:nvPr>
        </p:nvSpPr>
        <p:spPr>
          <a:xfrm>
            <a:off x="9509919" y="6553200"/>
            <a:ext cx="685800" cy="304800"/>
          </a:xfrm>
        </p:spPr>
        <p:txBody>
          <a:bodyPr wrap="square" anchor="t">
            <a:normAutofit/>
          </a:bodyPr>
          <a:lstStyle/>
          <a:p>
            <a:pPr eaLnBrk="0" fontAlgn="base" hangingPunct="0">
              <a:spcBef>
                <a:spcPct val="0"/>
              </a:spcBef>
              <a:spcAft>
                <a:spcPts val="600"/>
              </a:spcAft>
            </a:pPr>
            <a:r>
              <a:rPr lang="en-US" altLang="en-US">
                <a:solidFill>
                  <a:srgbClr val="FFFFFF"/>
                </a:solidFill>
                <a:latin typeface="Arial" pitchFamily="34" charset="0"/>
                <a:ea typeface="ＭＳ Ｐゴシック" pitchFamily="34" charset="-128"/>
              </a:rPr>
              <a:t>  |  </a:t>
            </a:r>
            <a:fld id="{FABF16F1-907D-428E-B176-46C1C551C140}" type="slidenum">
              <a:rPr lang="en-US" altLang="en-US">
                <a:solidFill>
                  <a:srgbClr val="FFFFFF"/>
                </a:solidFill>
                <a:latin typeface="Arial" pitchFamily="34" charset="0"/>
                <a:ea typeface="ＭＳ Ｐゴシック" pitchFamily="34" charset="-128"/>
              </a:rPr>
              <a:pPr eaLnBrk="0" fontAlgn="base" hangingPunct="0">
                <a:spcBef>
                  <a:spcPct val="0"/>
                </a:spcBef>
                <a:spcAft>
                  <a:spcPts val="600"/>
                </a:spcAft>
              </a:pPr>
              <a:t>71</a:t>
            </a:fld>
            <a:endParaRPr lang="en-US" altLang="en-US">
              <a:solidFill>
                <a:srgbClr val="FFFFFF"/>
              </a:solidFill>
              <a:latin typeface="Arial" pitchFamily="34" charset="0"/>
              <a:ea typeface="ＭＳ Ｐゴシック" pitchFamily="34" charset="-128"/>
            </a:endParaRPr>
          </a:p>
        </p:txBody>
      </p:sp>
      <p:sp>
        <p:nvSpPr>
          <p:cNvPr id="5" name="Date Placeholder 4">
            <a:extLst>
              <a:ext uri="{FF2B5EF4-FFF2-40B4-BE49-F238E27FC236}">
                <a16:creationId xmlns:a16="http://schemas.microsoft.com/office/drawing/2014/main" id="{613AC8FF-AFF7-4A79-A396-4FD872BAE0E2}"/>
              </a:ext>
            </a:extLst>
          </p:cNvPr>
          <p:cNvSpPr>
            <a:spLocks noGrp="1"/>
          </p:cNvSpPr>
          <p:nvPr>
            <p:ph type="dt" sz="half" idx="11"/>
          </p:nvPr>
        </p:nvSpPr>
        <p:spPr>
          <a:xfrm>
            <a:off x="7185819" y="6591300"/>
            <a:ext cx="2565400" cy="266700"/>
          </a:xfrm>
        </p:spPr>
        <p:txBody>
          <a:bodyPr wrap="square" anchor="t">
            <a:normAutofit/>
          </a:bodyPr>
          <a:lstStyle/>
          <a:p>
            <a:pPr eaLnBrk="0" fontAlgn="base" hangingPunct="0">
              <a:lnSpc>
                <a:spcPct val="90000"/>
              </a:lnSpc>
              <a:spcBef>
                <a:spcPct val="0"/>
              </a:spcBef>
              <a:spcAft>
                <a:spcPts val="600"/>
              </a:spcAft>
            </a:pPr>
            <a:fld id="{7E26CAD4-A0A7-40FA-B094-22391BD2ABBE}" type="datetime1">
              <a:rPr lang="en-US" altLang="en-US">
                <a:solidFill>
                  <a:srgbClr val="FFFFFF"/>
                </a:solidFill>
                <a:latin typeface="Arial" pitchFamily="34" charset="0"/>
                <a:ea typeface="ＭＳ Ｐゴシック" pitchFamily="34" charset="-128"/>
              </a:rPr>
              <a:pPr eaLnBrk="0" fontAlgn="base" hangingPunct="0">
                <a:lnSpc>
                  <a:spcPct val="90000"/>
                </a:lnSpc>
                <a:spcBef>
                  <a:spcPct val="0"/>
                </a:spcBef>
                <a:spcAft>
                  <a:spcPts val="600"/>
                </a:spcAft>
              </a:pPr>
              <a:t>2/5/2022</a:t>
            </a:fld>
            <a:endParaRPr lang="en-US" altLang="en-US">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1150990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CCC8-D900-4114-95FD-ACE292B619CE}"/>
              </a:ext>
            </a:extLst>
          </p:cNvPr>
          <p:cNvSpPr>
            <a:spLocks noGrp="1"/>
          </p:cNvSpPr>
          <p:nvPr>
            <p:ph type="title"/>
          </p:nvPr>
        </p:nvSpPr>
        <p:spPr/>
        <p:txBody>
          <a:bodyPr/>
          <a:lstStyle/>
          <a:p>
            <a:pPr algn="ctr"/>
            <a:r>
              <a:rPr lang="en-US"/>
              <a:t>Spike IgG response </a:t>
            </a:r>
            <a:br>
              <a:rPr lang="en-US"/>
            </a:br>
            <a:r>
              <a:rPr lang="en-US"/>
              <a:t>among cancer patients</a:t>
            </a:r>
          </a:p>
        </p:txBody>
      </p:sp>
      <p:sp>
        <p:nvSpPr>
          <p:cNvPr id="3" name="Content Placeholder 2">
            <a:extLst>
              <a:ext uri="{FF2B5EF4-FFF2-40B4-BE49-F238E27FC236}">
                <a16:creationId xmlns:a16="http://schemas.microsoft.com/office/drawing/2014/main" id="{A9760D99-A053-425F-8BAB-B561112FEA39}"/>
              </a:ext>
            </a:extLst>
          </p:cNvPr>
          <p:cNvSpPr>
            <a:spLocks noGrp="1"/>
          </p:cNvSpPr>
          <p:nvPr>
            <p:ph sz="half" idx="1"/>
          </p:nvPr>
        </p:nvSpPr>
        <p:spPr>
          <a:xfrm>
            <a:off x="1889919" y="1936670"/>
            <a:ext cx="3886200" cy="4114800"/>
          </a:xfrm>
        </p:spPr>
        <p:txBody>
          <a:bodyPr/>
          <a:lstStyle/>
          <a:p>
            <a:r>
              <a:rPr lang="en-US" sz="1800"/>
              <a:t>Study of 261 patients with cancer (33% heme malignancy, 67% solid) with +SARS CoV2 PCR in prior 90d</a:t>
            </a:r>
          </a:p>
          <a:p>
            <a:pPr lvl="1"/>
            <a:r>
              <a:rPr lang="en-US" sz="1800"/>
              <a:t>Spike IgG response</a:t>
            </a:r>
          </a:p>
          <a:p>
            <a:pPr lvl="2"/>
            <a:r>
              <a:rPr lang="en-US" sz="1800"/>
              <a:t>Overall, 92% spike IgG+</a:t>
            </a:r>
          </a:p>
          <a:p>
            <a:pPr lvl="2"/>
            <a:r>
              <a:rPr lang="en-US" sz="1800">
                <a:solidFill>
                  <a:srgbClr val="C00000"/>
                </a:solidFill>
              </a:rPr>
              <a:t>Lower seroconversion:</a:t>
            </a:r>
          </a:p>
          <a:p>
            <a:pPr lvl="3"/>
            <a:r>
              <a:rPr lang="en-US">
                <a:solidFill>
                  <a:srgbClr val="C00000"/>
                </a:solidFill>
              </a:rPr>
              <a:t>Anti-CD20 therapy</a:t>
            </a:r>
          </a:p>
          <a:p>
            <a:pPr lvl="3"/>
            <a:r>
              <a:rPr lang="en-US">
                <a:solidFill>
                  <a:srgbClr val="C00000"/>
                </a:solidFill>
              </a:rPr>
              <a:t>SCT</a:t>
            </a:r>
          </a:p>
          <a:p>
            <a:pPr lvl="3"/>
            <a:r>
              <a:rPr lang="en-US">
                <a:solidFill>
                  <a:srgbClr val="C00000"/>
                </a:solidFill>
              </a:rPr>
              <a:t>CAR-T</a:t>
            </a:r>
          </a:p>
          <a:p>
            <a:pPr lvl="3"/>
            <a:endParaRPr lang="en-US"/>
          </a:p>
          <a:p>
            <a:pPr marL="0" indent="0">
              <a:buNone/>
            </a:pPr>
            <a:endParaRPr lang="en-US"/>
          </a:p>
        </p:txBody>
      </p:sp>
      <p:sp>
        <p:nvSpPr>
          <p:cNvPr id="5" name="TextBox 4">
            <a:extLst>
              <a:ext uri="{FF2B5EF4-FFF2-40B4-BE49-F238E27FC236}">
                <a16:creationId xmlns:a16="http://schemas.microsoft.com/office/drawing/2014/main" id="{7607B01A-8F9A-4C5F-844F-69EBF6442704}"/>
              </a:ext>
            </a:extLst>
          </p:cNvPr>
          <p:cNvSpPr txBox="1"/>
          <p:nvPr/>
        </p:nvSpPr>
        <p:spPr>
          <a:xfrm>
            <a:off x="6629732" y="4800600"/>
            <a:ext cx="3241964" cy="261610"/>
          </a:xfrm>
          <a:prstGeom prst="rect">
            <a:avLst/>
          </a:prstGeom>
          <a:noFill/>
        </p:spPr>
        <p:txBody>
          <a:bodyPr wrap="square" rtlCol="0">
            <a:spAutoFit/>
          </a:bodyPr>
          <a:lstStyle/>
          <a:p>
            <a:pPr eaLnBrk="0" fontAlgn="base" hangingPunct="0">
              <a:spcBef>
                <a:spcPct val="0"/>
              </a:spcBef>
              <a:spcAft>
                <a:spcPct val="0"/>
              </a:spcAft>
            </a:pPr>
            <a:r>
              <a:rPr lang="en-US" sz="1100">
                <a:solidFill>
                  <a:srgbClr val="FFFFFF">
                    <a:lumMod val="50000"/>
                  </a:srgbClr>
                </a:solidFill>
                <a:latin typeface="Arial" pitchFamily="34" charset="0"/>
                <a:ea typeface="ＭＳ Ｐゴシック" pitchFamily="34" charset="-128"/>
              </a:rPr>
              <a:t>Thakkar A, et al. Nature Cancer. Mar 2021.</a:t>
            </a:r>
          </a:p>
        </p:txBody>
      </p:sp>
      <p:pic>
        <p:nvPicPr>
          <p:cNvPr id="7" name="Picture 6" descr="Table&#10;&#10;Description automatically generated">
            <a:extLst>
              <a:ext uri="{FF2B5EF4-FFF2-40B4-BE49-F238E27FC236}">
                <a16:creationId xmlns:a16="http://schemas.microsoft.com/office/drawing/2014/main" id="{28AF6216-CC18-445E-BB0C-AFE67040476D}"/>
              </a:ext>
            </a:extLst>
          </p:cNvPr>
          <p:cNvPicPr>
            <a:picLocks noChangeAspect="1"/>
          </p:cNvPicPr>
          <p:nvPr/>
        </p:nvPicPr>
        <p:blipFill rotWithShape="1">
          <a:blip r:embed="rId3">
            <a:extLst>
              <a:ext uri="{28A0092B-C50C-407E-A947-70E740481C1C}">
                <a14:useLocalDpi xmlns:a14="http://schemas.microsoft.com/office/drawing/2010/main" val="0"/>
              </a:ext>
            </a:extLst>
          </a:blip>
          <a:srcRect r="4058" b="25777"/>
          <a:stretch/>
        </p:blipFill>
        <p:spPr>
          <a:xfrm>
            <a:off x="6099969" y="2354193"/>
            <a:ext cx="4301490" cy="2149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6202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DAD9-4081-469B-B582-3290E52BD46A}"/>
              </a:ext>
            </a:extLst>
          </p:cNvPr>
          <p:cNvSpPr>
            <a:spLocks noGrp="1"/>
          </p:cNvSpPr>
          <p:nvPr>
            <p:ph type="title"/>
          </p:nvPr>
        </p:nvSpPr>
        <p:spPr/>
        <p:txBody>
          <a:bodyPr/>
          <a:lstStyle/>
          <a:p>
            <a:pPr algn="ctr"/>
            <a:r>
              <a:rPr lang="en-US"/>
              <a:t>Immune response to vaccination among cancer patients</a:t>
            </a:r>
          </a:p>
        </p:txBody>
      </p:sp>
      <p:sp>
        <p:nvSpPr>
          <p:cNvPr id="3" name="Content Placeholder 2">
            <a:extLst>
              <a:ext uri="{FF2B5EF4-FFF2-40B4-BE49-F238E27FC236}">
                <a16:creationId xmlns:a16="http://schemas.microsoft.com/office/drawing/2014/main" id="{E6449814-12DF-4E55-9A91-E60858C74E07}"/>
              </a:ext>
            </a:extLst>
          </p:cNvPr>
          <p:cNvSpPr>
            <a:spLocks noGrp="1"/>
          </p:cNvSpPr>
          <p:nvPr>
            <p:ph idx="1"/>
          </p:nvPr>
        </p:nvSpPr>
        <p:spPr>
          <a:xfrm>
            <a:off x="6690519" y="1874968"/>
            <a:ext cx="3850698" cy="3763833"/>
          </a:xfrm>
        </p:spPr>
        <p:txBody>
          <a:bodyPr>
            <a:normAutofit fontScale="92500" lnSpcReduction="20000"/>
          </a:bodyPr>
          <a:lstStyle/>
          <a:p>
            <a:r>
              <a:rPr lang="en-US" sz="2000"/>
              <a:t>242 patients with cancer diagnosis who received </a:t>
            </a:r>
            <a:r>
              <a:rPr lang="en-US" sz="2000">
                <a:solidFill>
                  <a:srgbClr val="C00000"/>
                </a:solidFill>
              </a:rPr>
              <a:t>full vaccine series</a:t>
            </a:r>
            <a:r>
              <a:rPr lang="en-US" sz="2000"/>
              <a:t> against COVID-19</a:t>
            </a:r>
          </a:p>
          <a:p>
            <a:pPr lvl="1"/>
            <a:r>
              <a:rPr lang="en-US" sz="1900">
                <a:latin typeface="Calibri" panose="020F0502020204030204" pitchFamily="34" charset="0"/>
                <a:cs typeface="Calibri" panose="020F0502020204030204" pitchFamily="34" charset="0"/>
              </a:rPr>
              <a:t>185 patients underwent anti-SARS-CoV-2 spike antibody testing at-least 7 days after completion of vaccine series</a:t>
            </a:r>
          </a:p>
          <a:p>
            <a:pPr lvl="1"/>
            <a:r>
              <a:rPr lang="en-US" sz="1700">
                <a:latin typeface="Calibri" panose="020F0502020204030204" pitchFamily="34" charset="0"/>
                <a:cs typeface="Calibri" panose="020F0502020204030204" pitchFamily="34" charset="0"/>
              </a:rPr>
              <a:t>Lower rates of immunogenicity among: </a:t>
            </a:r>
          </a:p>
          <a:p>
            <a:pPr lvl="2"/>
            <a:r>
              <a:rPr lang="en-US" sz="1300">
                <a:latin typeface="Calibri" panose="020F0502020204030204" pitchFamily="34" charset="0"/>
                <a:cs typeface="Calibri" panose="020F0502020204030204" pitchFamily="34" charset="0"/>
              </a:rPr>
              <a:t>CAR-T </a:t>
            </a:r>
          </a:p>
          <a:p>
            <a:pPr lvl="2"/>
            <a:r>
              <a:rPr lang="en-US" sz="1300">
                <a:latin typeface="Calibri" panose="020F0502020204030204" pitchFamily="34" charset="0"/>
                <a:cs typeface="Calibri" panose="020F0502020204030204" pitchFamily="34" charset="0"/>
              </a:rPr>
              <a:t>SCT</a:t>
            </a:r>
          </a:p>
          <a:p>
            <a:pPr lvl="2"/>
            <a:r>
              <a:rPr lang="en-US" sz="1300">
                <a:latin typeface="Calibri" panose="020F0502020204030204" pitchFamily="34" charset="0"/>
                <a:cs typeface="Calibri" panose="020F0502020204030204" pitchFamily="34" charset="0"/>
              </a:rPr>
              <a:t>Anti-CD20 therapy</a:t>
            </a:r>
          </a:p>
          <a:p>
            <a:pPr lvl="2"/>
            <a:r>
              <a:rPr lang="en-US" sz="1300">
                <a:latin typeface="Calibri" panose="020F0502020204030204" pitchFamily="34" charset="0"/>
                <a:cs typeface="Calibri" panose="020F0502020204030204" pitchFamily="34" charset="0"/>
              </a:rPr>
              <a:t>Anti-CD38 therapy</a:t>
            </a:r>
          </a:p>
          <a:p>
            <a:pPr lvl="1"/>
            <a:r>
              <a:rPr lang="en-US" sz="1700">
                <a:latin typeface="Calibri" panose="020F0502020204030204" pitchFamily="34" charset="0"/>
                <a:cs typeface="Calibri" panose="020F0502020204030204" pitchFamily="34" charset="0"/>
              </a:rPr>
              <a:t>Well tolerated in general</a:t>
            </a:r>
          </a:p>
          <a:p>
            <a:pPr lvl="2"/>
            <a:r>
              <a:rPr lang="en-US" sz="1300">
                <a:latin typeface="Calibri" panose="020F0502020204030204" pitchFamily="34" charset="0"/>
                <a:cs typeface="Calibri" panose="020F0502020204030204" pitchFamily="34" charset="0"/>
              </a:rPr>
              <a:t>Sore arm most common AE</a:t>
            </a:r>
          </a:p>
        </p:txBody>
      </p:sp>
      <p:pic>
        <p:nvPicPr>
          <p:cNvPr id="4" name="Picture 3">
            <a:extLst>
              <a:ext uri="{FF2B5EF4-FFF2-40B4-BE49-F238E27FC236}">
                <a16:creationId xmlns:a16="http://schemas.microsoft.com/office/drawing/2014/main" id="{19AA1D55-972B-4A78-AF85-91F7405CD8AD}"/>
              </a:ext>
            </a:extLst>
          </p:cNvPr>
          <p:cNvPicPr>
            <a:picLocks noChangeAspect="1"/>
          </p:cNvPicPr>
          <p:nvPr/>
        </p:nvPicPr>
        <p:blipFill rotWithShape="1">
          <a:blip r:embed="rId3"/>
          <a:srcRect l="2112" t="1" r="1542" b="-437"/>
          <a:stretch/>
        </p:blipFill>
        <p:spPr>
          <a:xfrm>
            <a:off x="1813719" y="1992445"/>
            <a:ext cx="4876800" cy="3720338"/>
          </a:xfrm>
          <a:prstGeom prst="rect">
            <a:avLst/>
          </a:prstGeom>
        </p:spPr>
      </p:pic>
      <p:sp>
        <p:nvSpPr>
          <p:cNvPr id="5" name="TextBox 4">
            <a:extLst>
              <a:ext uri="{FF2B5EF4-FFF2-40B4-BE49-F238E27FC236}">
                <a16:creationId xmlns:a16="http://schemas.microsoft.com/office/drawing/2014/main" id="{898169C0-A8B9-4329-B367-8D5EC9A6032F}"/>
              </a:ext>
            </a:extLst>
          </p:cNvPr>
          <p:cNvSpPr txBox="1"/>
          <p:nvPr/>
        </p:nvSpPr>
        <p:spPr>
          <a:xfrm>
            <a:off x="1508919" y="6092271"/>
            <a:ext cx="3241964" cy="261610"/>
          </a:xfrm>
          <a:prstGeom prst="rect">
            <a:avLst/>
          </a:prstGeom>
          <a:noFill/>
        </p:spPr>
        <p:txBody>
          <a:bodyPr wrap="square" rtlCol="0">
            <a:spAutoFit/>
          </a:bodyPr>
          <a:lstStyle/>
          <a:p>
            <a:pPr eaLnBrk="0" fontAlgn="base" hangingPunct="0">
              <a:spcBef>
                <a:spcPct val="0"/>
              </a:spcBef>
              <a:spcAft>
                <a:spcPct val="0"/>
              </a:spcAft>
            </a:pPr>
            <a:r>
              <a:rPr lang="en-US" sz="1100">
                <a:solidFill>
                  <a:srgbClr val="FFFFFF">
                    <a:lumMod val="50000"/>
                  </a:srgbClr>
                </a:solidFill>
                <a:latin typeface="Arial" pitchFamily="34" charset="0"/>
                <a:ea typeface="ＭＳ Ｐゴシック" pitchFamily="34" charset="-128"/>
              </a:rPr>
              <a:t>Thakkar A, et al. Cancer Cell. Aug 2021.</a:t>
            </a:r>
          </a:p>
        </p:txBody>
      </p:sp>
    </p:spTree>
    <p:extLst>
      <p:ext uri="{BB962C8B-B14F-4D97-AF65-F5344CB8AC3E}">
        <p14:creationId xmlns:p14="http://schemas.microsoft.com/office/powerpoint/2010/main" val="506988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scatter chart, box and whisker chart&#10;&#10;Description automatically generated">
            <a:extLst>
              <a:ext uri="{FF2B5EF4-FFF2-40B4-BE49-F238E27FC236}">
                <a16:creationId xmlns:a16="http://schemas.microsoft.com/office/drawing/2014/main" id="{F4966C0D-7B25-4D3D-85E9-4BA1EBF7B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9652" y="4406041"/>
            <a:ext cx="2610667" cy="2296105"/>
          </a:xfrm>
          <a:prstGeom prst="rect">
            <a:avLst/>
          </a:prstGeom>
        </p:spPr>
      </p:pic>
      <p:pic>
        <p:nvPicPr>
          <p:cNvPr id="2" name="Picture 1">
            <a:extLst>
              <a:ext uri="{FF2B5EF4-FFF2-40B4-BE49-F238E27FC236}">
                <a16:creationId xmlns:a16="http://schemas.microsoft.com/office/drawing/2014/main" id="{F6115B8C-554B-4D07-8B91-A072F4A71351}"/>
              </a:ext>
            </a:extLst>
          </p:cNvPr>
          <p:cNvPicPr>
            <a:picLocks noChangeAspect="1"/>
          </p:cNvPicPr>
          <p:nvPr/>
        </p:nvPicPr>
        <p:blipFill>
          <a:blip r:embed="rId4"/>
          <a:stretch>
            <a:fillRect/>
          </a:stretch>
        </p:blipFill>
        <p:spPr>
          <a:xfrm>
            <a:off x="1905259" y="1572580"/>
            <a:ext cx="3619562" cy="3859268"/>
          </a:xfrm>
          <a:prstGeom prst="rect">
            <a:avLst/>
          </a:prstGeom>
        </p:spPr>
      </p:pic>
      <p:sp>
        <p:nvSpPr>
          <p:cNvPr id="3" name="TextBox 2">
            <a:extLst>
              <a:ext uri="{FF2B5EF4-FFF2-40B4-BE49-F238E27FC236}">
                <a16:creationId xmlns:a16="http://schemas.microsoft.com/office/drawing/2014/main" id="{CB61537C-D320-42BC-B983-E7846D8A26D1}"/>
              </a:ext>
            </a:extLst>
          </p:cNvPr>
          <p:cNvSpPr txBox="1"/>
          <p:nvPr/>
        </p:nvSpPr>
        <p:spPr>
          <a:xfrm>
            <a:off x="1916363" y="372151"/>
            <a:ext cx="4164556" cy="1200329"/>
          </a:xfrm>
          <a:prstGeom prst="rect">
            <a:avLst/>
          </a:prstGeom>
          <a:noFill/>
        </p:spPr>
        <p:txBody>
          <a:bodyPr wrap="square" rtlCol="0">
            <a:spAutoFit/>
          </a:bodyPr>
          <a:lstStyle/>
          <a:p>
            <a:pPr algn="ctr" eaLnBrk="0" fontAlgn="base" hangingPunct="0">
              <a:spcBef>
                <a:spcPct val="0"/>
              </a:spcBef>
              <a:spcAft>
                <a:spcPct val="0"/>
              </a:spcAft>
            </a:pPr>
            <a:r>
              <a:rPr lang="en-US" sz="2400" b="1">
                <a:solidFill>
                  <a:srgbClr val="FFFFFF"/>
                </a:solidFill>
                <a:latin typeface="Calibri" panose="020F0502020204030204" pitchFamily="34" charset="0"/>
                <a:ea typeface="ＭＳ Ｐゴシック" pitchFamily="34" charset="-128"/>
                <a:cs typeface="Calibri" panose="020F0502020204030204" pitchFamily="34" charset="0"/>
              </a:rPr>
              <a:t>Heme malignancy patients have lower titers post vaccination</a:t>
            </a:r>
          </a:p>
        </p:txBody>
      </p:sp>
      <p:pic>
        <p:nvPicPr>
          <p:cNvPr id="8" name="Picture 7">
            <a:extLst>
              <a:ext uri="{FF2B5EF4-FFF2-40B4-BE49-F238E27FC236}">
                <a16:creationId xmlns:a16="http://schemas.microsoft.com/office/drawing/2014/main" id="{37ED1FDF-0864-4D66-8076-5F1408AA8F87}"/>
              </a:ext>
            </a:extLst>
          </p:cNvPr>
          <p:cNvPicPr>
            <a:picLocks noChangeAspect="1"/>
          </p:cNvPicPr>
          <p:nvPr/>
        </p:nvPicPr>
        <p:blipFill>
          <a:blip r:embed="rId5"/>
          <a:stretch>
            <a:fillRect/>
          </a:stretch>
        </p:blipFill>
        <p:spPr>
          <a:xfrm>
            <a:off x="8074557" y="2335290"/>
            <a:ext cx="2578364" cy="2234321"/>
          </a:xfrm>
          <a:prstGeom prst="rect">
            <a:avLst/>
          </a:prstGeom>
        </p:spPr>
      </p:pic>
      <p:pic>
        <p:nvPicPr>
          <p:cNvPr id="6" name="Picture 5" descr="Chart, scatter chart&#10;&#10;Description automatically generated">
            <a:extLst>
              <a:ext uri="{FF2B5EF4-FFF2-40B4-BE49-F238E27FC236}">
                <a16:creationId xmlns:a16="http://schemas.microsoft.com/office/drawing/2014/main" id="{3B75DED2-2B85-4594-8670-02699D42E2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7570" y="305209"/>
            <a:ext cx="2662748" cy="2313301"/>
          </a:xfrm>
          <a:prstGeom prst="rect">
            <a:avLst/>
          </a:prstGeom>
        </p:spPr>
      </p:pic>
      <p:cxnSp>
        <p:nvCxnSpPr>
          <p:cNvPr id="5" name="Straight Arrow Connector 4">
            <a:extLst>
              <a:ext uri="{FF2B5EF4-FFF2-40B4-BE49-F238E27FC236}">
                <a16:creationId xmlns:a16="http://schemas.microsoft.com/office/drawing/2014/main" id="{FF15A925-E1AC-4288-A310-A8B1C7200A2F}"/>
              </a:ext>
            </a:extLst>
          </p:cNvPr>
          <p:cNvCxnSpPr>
            <a:cxnSpLocks/>
          </p:cNvCxnSpPr>
          <p:nvPr/>
        </p:nvCxnSpPr>
        <p:spPr>
          <a:xfrm flipV="1">
            <a:off x="4166042" y="2618509"/>
            <a:ext cx="2071529" cy="194823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0C1EDB-0085-482C-BC2B-A37B269EC9D8}"/>
              </a:ext>
            </a:extLst>
          </p:cNvPr>
          <p:cNvCxnSpPr>
            <a:cxnSpLocks/>
          </p:cNvCxnSpPr>
          <p:nvPr/>
        </p:nvCxnSpPr>
        <p:spPr>
          <a:xfrm flipV="1">
            <a:off x="4181145" y="3257550"/>
            <a:ext cx="3842874" cy="130919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F155AD0-B180-4D8C-8779-97E674B79A9B}"/>
              </a:ext>
            </a:extLst>
          </p:cNvPr>
          <p:cNvCxnSpPr>
            <a:cxnSpLocks/>
          </p:cNvCxnSpPr>
          <p:nvPr/>
        </p:nvCxnSpPr>
        <p:spPr>
          <a:xfrm>
            <a:off x="4144084" y="4543817"/>
            <a:ext cx="2095031" cy="5728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73DF993-5086-45B1-B012-AACFB772DC2A}"/>
              </a:ext>
            </a:extLst>
          </p:cNvPr>
          <p:cNvSpPr txBox="1"/>
          <p:nvPr/>
        </p:nvSpPr>
        <p:spPr>
          <a:xfrm>
            <a:off x="1466842" y="5374757"/>
            <a:ext cx="4822811" cy="523220"/>
          </a:xfrm>
          <a:prstGeom prst="rect">
            <a:avLst/>
          </a:prstGeom>
          <a:noFill/>
        </p:spPr>
        <p:txBody>
          <a:bodyPr wrap="square" rtlCol="0">
            <a:spAutoFit/>
          </a:bodyPr>
          <a:lstStyle/>
          <a:p>
            <a:pPr algn="ctr" eaLnBrk="0" fontAlgn="base" hangingPunct="0">
              <a:spcBef>
                <a:spcPct val="0"/>
              </a:spcBef>
              <a:spcAft>
                <a:spcPct val="0"/>
              </a:spcAft>
            </a:pPr>
            <a:r>
              <a:rPr lang="en-US" sz="1400" b="1">
                <a:solidFill>
                  <a:srgbClr val="FF0000"/>
                </a:solidFill>
                <a:latin typeface="Calibri" panose="020F0502020204030204" pitchFamily="34" charset="0"/>
                <a:ea typeface="ＭＳ Ｐゴシック" pitchFamily="34" charset="-128"/>
                <a:cs typeface="Calibri" panose="020F0502020204030204" pitchFamily="34" charset="0"/>
              </a:rPr>
              <a:t>Patients receiving transplant, Anti-CD20 and CART therapies lower titers post vaccination</a:t>
            </a:r>
          </a:p>
        </p:txBody>
      </p:sp>
      <p:sp>
        <p:nvSpPr>
          <p:cNvPr id="21" name="TextBox 20">
            <a:extLst>
              <a:ext uri="{FF2B5EF4-FFF2-40B4-BE49-F238E27FC236}">
                <a16:creationId xmlns:a16="http://schemas.microsoft.com/office/drawing/2014/main" id="{EF704305-2C6B-4414-9146-5F1BF577E6AA}"/>
              </a:ext>
            </a:extLst>
          </p:cNvPr>
          <p:cNvSpPr txBox="1"/>
          <p:nvPr/>
        </p:nvSpPr>
        <p:spPr>
          <a:xfrm>
            <a:off x="1563928" y="6112905"/>
            <a:ext cx="2973120" cy="261610"/>
          </a:xfrm>
          <a:prstGeom prst="rect">
            <a:avLst/>
          </a:prstGeom>
          <a:noFill/>
        </p:spPr>
        <p:txBody>
          <a:bodyPr wrap="square" rtlCol="0">
            <a:spAutoFit/>
          </a:bodyPr>
          <a:lstStyle/>
          <a:p>
            <a:pPr eaLnBrk="0" fontAlgn="base" hangingPunct="0">
              <a:spcBef>
                <a:spcPct val="0"/>
              </a:spcBef>
              <a:spcAft>
                <a:spcPct val="0"/>
              </a:spcAft>
            </a:pPr>
            <a:r>
              <a:rPr lang="en-US" sz="1100">
                <a:solidFill>
                  <a:srgbClr val="FFFFFF">
                    <a:lumMod val="50000"/>
                  </a:srgbClr>
                </a:solidFill>
                <a:latin typeface="Arial" pitchFamily="34" charset="0"/>
                <a:ea typeface="ＭＳ Ｐゴシック" pitchFamily="34" charset="-128"/>
              </a:rPr>
              <a:t>Thakkar A, et al. Cancer Cell. Aug 2021.</a:t>
            </a:r>
          </a:p>
        </p:txBody>
      </p:sp>
    </p:spTree>
    <p:extLst>
      <p:ext uri="{BB962C8B-B14F-4D97-AF65-F5344CB8AC3E}">
        <p14:creationId xmlns:p14="http://schemas.microsoft.com/office/powerpoint/2010/main" val="35236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4BD405A-625E-4CF8-A9B6-A5E5B364C369}"/>
              </a:ext>
            </a:extLst>
          </p:cNvPr>
          <p:cNvSpPr>
            <a:spLocks noGrp="1"/>
          </p:cNvSpPr>
          <p:nvPr>
            <p:ph type="title"/>
          </p:nvPr>
        </p:nvSpPr>
        <p:spPr>
          <a:xfrm>
            <a:off x="2194719" y="495300"/>
            <a:ext cx="5562600" cy="1028700"/>
          </a:xfrm>
        </p:spPr>
        <p:txBody>
          <a:bodyPr/>
          <a:lstStyle/>
          <a:p>
            <a:pPr algn="ctr"/>
            <a:r>
              <a:rPr lang="en-US"/>
              <a:t>Efficacy of booster vaccine dose in cancer patients</a:t>
            </a:r>
          </a:p>
        </p:txBody>
      </p:sp>
      <p:sp>
        <p:nvSpPr>
          <p:cNvPr id="12" name="Content Placeholder 11">
            <a:extLst>
              <a:ext uri="{FF2B5EF4-FFF2-40B4-BE49-F238E27FC236}">
                <a16:creationId xmlns:a16="http://schemas.microsoft.com/office/drawing/2014/main" id="{1686CFBD-068D-46C3-927A-2FFC848DB702}"/>
              </a:ext>
            </a:extLst>
          </p:cNvPr>
          <p:cNvSpPr>
            <a:spLocks noGrp="1"/>
          </p:cNvSpPr>
          <p:nvPr>
            <p:ph idx="1"/>
          </p:nvPr>
        </p:nvSpPr>
        <p:spPr>
          <a:xfrm>
            <a:off x="6538119" y="1981200"/>
            <a:ext cx="3962400" cy="4114800"/>
          </a:xfrm>
        </p:spPr>
        <p:txBody>
          <a:bodyPr/>
          <a:lstStyle/>
          <a:p>
            <a:r>
              <a:rPr lang="en-US" sz="1900"/>
              <a:t>Spike IgG levels wane over time from vaccination</a:t>
            </a:r>
          </a:p>
          <a:p>
            <a:r>
              <a:rPr lang="en-US" sz="1900"/>
              <a:t>56% with no detectable spike IgG after 2 doses did seroconvert with 3</a:t>
            </a:r>
            <a:r>
              <a:rPr lang="en-US" sz="1900" baseline="30000"/>
              <a:t>rd</a:t>
            </a:r>
            <a:r>
              <a:rPr lang="en-US" sz="1900"/>
              <a:t> dose</a:t>
            </a:r>
          </a:p>
          <a:p>
            <a:r>
              <a:rPr lang="en-US" sz="1900"/>
              <a:t>Some patients did not form spike IgG even after 3 doses: </a:t>
            </a:r>
          </a:p>
          <a:p>
            <a:pPr lvl="1"/>
            <a:r>
              <a:rPr lang="en-US" sz="1900">
                <a:solidFill>
                  <a:srgbClr val="FF0000"/>
                </a:solidFill>
              </a:rPr>
              <a:t>Anti-CD20 within prior 6 </a:t>
            </a:r>
            <a:r>
              <a:rPr lang="en-US" sz="1900" err="1">
                <a:solidFill>
                  <a:srgbClr val="FF0000"/>
                </a:solidFill>
              </a:rPr>
              <a:t>mos</a:t>
            </a:r>
            <a:r>
              <a:rPr lang="en-US" sz="1900">
                <a:solidFill>
                  <a:srgbClr val="FF0000"/>
                </a:solidFill>
              </a:rPr>
              <a:t> </a:t>
            </a:r>
          </a:p>
        </p:txBody>
      </p:sp>
      <p:sp>
        <p:nvSpPr>
          <p:cNvPr id="2" name="Slide Number Placeholder 1">
            <a:extLst>
              <a:ext uri="{FF2B5EF4-FFF2-40B4-BE49-F238E27FC236}">
                <a16:creationId xmlns:a16="http://schemas.microsoft.com/office/drawing/2014/main" id="{BF60F63B-4A23-4CF4-B6C1-4727BF4531F8}"/>
              </a:ext>
            </a:extLst>
          </p:cNvPr>
          <p:cNvSpPr>
            <a:spLocks noGrp="1"/>
          </p:cNvSpPr>
          <p:nvPr>
            <p:ph type="sldNum" sz="quarter" idx="10"/>
          </p:nvPr>
        </p:nvSpPr>
        <p:spPr/>
        <p:txBody>
          <a:bodyPr/>
          <a:lstStyle/>
          <a:p>
            <a:pPr eaLnBrk="0" fontAlgn="base" hangingPunct="0">
              <a:spcBef>
                <a:spcPct val="0"/>
              </a:spcBef>
              <a:spcAft>
                <a:spcPct val="0"/>
              </a:spcAft>
            </a:pPr>
            <a:r>
              <a:rPr lang="en-US" altLang="en-US">
                <a:solidFill>
                  <a:srgbClr val="FFFFFF"/>
                </a:solidFill>
                <a:latin typeface="Arial" pitchFamily="34" charset="0"/>
                <a:ea typeface="ＭＳ Ｐゴシック" pitchFamily="34" charset="-128"/>
              </a:rPr>
              <a:t>  </a:t>
            </a:r>
            <a:r>
              <a:rPr lang="en-US" altLang="en-US">
                <a:solidFill>
                  <a:srgbClr val="8FBEDC"/>
                </a:solidFill>
                <a:latin typeface="Arial" pitchFamily="34" charset="0"/>
                <a:ea typeface="ＭＳ Ｐゴシック" pitchFamily="34" charset="-128"/>
              </a:rPr>
              <a:t>| </a:t>
            </a:r>
            <a:r>
              <a:rPr lang="en-US" altLang="en-US" sz="1100">
                <a:solidFill>
                  <a:srgbClr val="000000"/>
                </a:solidFill>
                <a:latin typeface="Arial" pitchFamily="34" charset="0"/>
                <a:ea typeface="ＭＳ Ｐゴシック" pitchFamily="34" charset="-128"/>
              </a:rPr>
              <a:t> </a:t>
            </a:r>
            <a:fld id="{8BC18ABD-8484-489F-B67D-9CA4941C01A9}" type="slidenum">
              <a:rPr lang="en-US" altLang="en-US" sz="1100">
                <a:solidFill>
                  <a:srgbClr val="FFFFFF"/>
                </a:solidFill>
                <a:latin typeface="Arial" pitchFamily="34" charset="0"/>
                <a:ea typeface="ＭＳ Ｐゴシック" pitchFamily="34" charset="-128"/>
              </a:rPr>
              <a:pPr eaLnBrk="0" fontAlgn="base" hangingPunct="0">
                <a:spcBef>
                  <a:spcPct val="0"/>
                </a:spcBef>
                <a:spcAft>
                  <a:spcPct val="0"/>
                </a:spcAft>
              </a:pPr>
              <a:t>75</a:t>
            </a:fld>
            <a:endParaRPr lang="en-US" altLang="en-US" sz="1100">
              <a:solidFill>
                <a:srgbClr val="383272"/>
              </a:solidFill>
              <a:latin typeface="Arial" pitchFamily="34" charset="0"/>
              <a:ea typeface="ＭＳ Ｐゴシック" pitchFamily="34" charset="-128"/>
            </a:endParaRPr>
          </a:p>
        </p:txBody>
      </p:sp>
      <p:sp>
        <p:nvSpPr>
          <p:cNvPr id="3" name="Date Placeholder 2">
            <a:extLst>
              <a:ext uri="{FF2B5EF4-FFF2-40B4-BE49-F238E27FC236}">
                <a16:creationId xmlns:a16="http://schemas.microsoft.com/office/drawing/2014/main" id="{5D99187D-D298-46D7-A4BF-223F913F19D8}"/>
              </a:ext>
            </a:extLst>
          </p:cNvPr>
          <p:cNvSpPr>
            <a:spLocks noGrp="1"/>
          </p:cNvSpPr>
          <p:nvPr>
            <p:ph type="dt" sz="half" idx="11"/>
          </p:nvPr>
        </p:nvSpPr>
        <p:spPr/>
        <p:txBody>
          <a:bodyPr/>
          <a:lstStyle/>
          <a:p>
            <a:pPr eaLnBrk="0" fontAlgn="base" hangingPunct="0">
              <a:spcBef>
                <a:spcPct val="0"/>
              </a:spcBef>
              <a:spcAft>
                <a:spcPct val="0"/>
              </a:spcAft>
            </a:pPr>
            <a:fld id="{1CAAAFAE-7C15-4A3D-B793-848ACA49CA45}" type="datetime1">
              <a:rPr lang="en-US" altLang="en-US">
                <a:solidFill>
                  <a:srgbClr val="FFFFFF"/>
                </a:solidFill>
                <a:latin typeface="Arial" pitchFamily="34" charset="0"/>
                <a:ea typeface="ＭＳ Ｐゴシック" pitchFamily="34" charset="-128"/>
              </a:rPr>
              <a:pPr eaLnBrk="0" fontAlgn="base" hangingPunct="0">
                <a:spcBef>
                  <a:spcPct val="0"/>
                </a:spcBef>
                <a:spcAft>
                  <a:spcPct val="0"/>
                </a:spcAft>
              </a:pPr>
              <a:t>2/5/2022</a:t>
            </a:fld>
            <a:endParaRPr lang="en-US" altLang="en-US">
              <a:solidFill>
                <a:srgbClr val="FFFFFF"/>
              </a:solidFill>
              <a:latin typeface="Arial" pitchFamily="34" charset="0"/>
              <a:ea typeface="ＭＳ Ｐゴシック" pitchFamily="34" charset="-128"/>
            </a:endParaRPr>
          </a:p>
        </p:txBody>
      </p:sp>
      <p:pic>
        <p:nvPicPr>
          <p:cNvPr id="7" name="Picture 6" descr="Chart&#10;&#10;Description automatically generated">
            <a:extLst>
              <a:ext uri="{FF2B5EF4-FFF2-40B4-BE49-F238E27FC236}">
                <a16:creationId xmlns:a16="http://schemas.microsoft.com/office/drawing/2014/main" id="{791212A9-D630-4286-9F54-0763BCAFFB67}"/>
              </a:ext>
            </a:extLst>
          </p:cNvPr>
          <p:cNvPicPr>
            <a:picLocks noChangeAspect="1"/>
          </p:cNvPicPr>
          <p:nvPr/>
        </p:nvPicPr>
        <p:blipFill>
          <a:blip r:embed="rId3"/>
          <a:stretch>
            <a:fillRect/>
          </a:stretch>
        </p:blipFill>
        <p:spPr>
          <a:xfrm>
            <a:off x="3413920" y="3607775"/>
            <a:ext cx="3276600" cy="2499509"/>
          </a:xfrm>
          <a:prstGeom prst="rect">
            <a:avLst/>
          </a:prstGeom>
        </p:spPr>
      </p:pic>
      <p:sp>
        <p:nvSpPr>
          <p:cNvPr id="10" name="TextBox 9">
            <a:extLst>
              <a:ext uri="{FF2B5EF4-FFF2-40B4-BE49-F238E27FC236}">
                <a16:creationId xmlns:a16="http://schemas.microsoft.com/office/drawing/2014/main" id="{0E8C6E73-AE0D-42B9-8DD3-73EE6E0296A0}"/>
              </a:ext>
            </a:extLst>
          </p:cNvPr>
          <p:cNvSpPr txBox="1"/>
          <p:nvPr/>
        </p:nvSpPr>
        <p:spPr>
          <a:xfrm>
            <a:off x="1473628" y="6172200"/>
            <a:ext cx="2973120" cy="261610"/>
          </a:xfrm>
          <a:prstGeom prst="rect">
            <a:avLst/>
          </a:prstGeom>
          <a:noFill/>
        </p:spPr>
        <p:txBody>
          <a:bodyPr wrap="square" rtlCol="0">
            <a:spAutoFit/>
          </a:bodyPr>
          <a:lstStyle/>
          <a:p>
            <a:pPr eaLnBrk="0" fontAlgn="base" hangingPunct="0">
              <a:spcBef>
                <a:spcPct val="0"/>
              </a:spcBef>
              <a:spcAft>
                <a:spcPct val="0"/>
              </a:spcAft>
            </a:pPr>
            <a:r>
              <a:rPr lang="en-US" sz="1100">
                <a:solidFill>
                  <a:srgbClr val="FFFFFF">
                    <a:lumMod val="50000"/>
                  </a:srgbClr>
                </a:solidFill>
                <a:latin typeface="Arial" pitchFamily="34" charset="0"/>
                <a:ea typeface="ＭＳ Ｐゴシック" pitchFamily="34" charset="-128"/>
              </a:rPr>
              <a:t>Shapiro L, et al. Cancer Cell. Jan 2022.</a:t>
            </a:r>
          </a:p>
        </p:txBody>
      </p:sp>
      <p:pic>
        <p:nvPicPr>
          <p:cNvPr id="5" name="Picture 4" descr="Chart, radar chart&#10;&#10;Description automatically generated">
            <a:extLst>
              <a:ext uri="{FF2B5EF4-FFF2-40B4-BE49-F238E27FC236}">
                <a16:creationId xmlns:a16="http://schemas.microsoft.com/office/drawing/2014/main" id="{A4819888-5F15-44F4-ACB9-052E4D0D95E6}"/>
              </a:ext>
            </a:extLst>
          </p:cNvPr>
          <p:cNvPicPr>
            <a:picLocks noChangeAspect="1"/>
          </p:cNvPicPr>
          <p:nvPr/>
        </p:nvPicPr>
        <p:blipFill>
          <a:blip r:embed="rId4"/>
          <a:stretch>
            <a:fillRect/>
          </a:stretch>
        </p:blipFill>
        <p:spPr>
          <a:xfrm>
            <a:off x="1508919" y="1676400"/>
            <a:ext cx="2819400" cy="2780778"/>
          </a:xfrm>
          <a:prstGeom prst="rect">
            <a:avLst/>
          </a:prstGeom>
        </p:spPr>
      </p:pic>
    </p:spTree>
    <p:extLst>
      <p:ext uri="{BB962C8B-B14F-4D97-AF65-F5344CB8AC3E}">
        <p14:creationId xmlns:p14="http://schemas.microsoft.com/office/powerpoint/2010/main" val="562696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58F0-279D-4740-A801-3DE3B2C4407C}"/>
              </a:ext>
            </a:extLst>
          </p:cNvPr>
          <p:cNvSpPr>
            <a:spLocks noGrp="1"/>
          </p:cNvSpPr>
          <p:nvPr>
            <p:ph type="title"/>
          </p:nvPr>
        </p:nvSpPr>
        <p:spPr/>
        <p:txBody>
          <a:bodyPr/>
          <a:lstStyle/>
          <a:p>
            <a:pPr algn="ctr"/>
            <a:r>
              <a:rPr lang="en-US"/>
              <a:t>Using local data to inform </a:t>
            </a:r>
            <a:r>
              <a:rPr lang="en-US" err="1"/>
              <a:t>PreP</a:t>
            </a:r>
            <a:r>
              <a:rPr lang="en-US"/>
              <a:t> allocation</a:t>
            </a:r>
          </a:p>
        </p:txBody>
      </p:sp>
      <p:sp>
        <p:nvSpPr>
          <p:cNvPr id="3" name="Content Placeholder 2">
            <a:extLst>
              <a:ext uri="{FF2B5EF4-FFF2-40B4-BE49-F238E27FC236}">
                <a16:creationId xmlns:a16="http://schemas.microsoft.com/office/drawing/2014/main" id="{12292E5E-C9CF-4D21-8E12-29892FF992C7}"/>
              </a:ext>
            </a:extLst>
          </p:cNvPr>
          <p:cNvSpPr>
            <a:spLocks noGrp="1"/>
          </p:cNvSpPr>
          <p:nvPr>
            <p:ph idx="1"/>
          </p:nvPr>
        </p:nvSpPr>
        <p:spPr/>
        <p:txBody>
          <a:bodyPr>
            <a:normAutofit/>
          </a:bodyPr>
          <a:lstStyle/>
          <a:p>
            <a:pPr marL="457200" indent="-457200">
              <a:buFont typeface="+mj-lt"/>
              <a:buAutoNum type="arabicPeriod"/>
            </a:pPr>
            <a:r>
              <a:rPr lang="en-US"/>
              <a:t>Which oncology patients are less likely to develop +spike IgG </a:t>
            </a:r>
            <a:r>
              <a:rPr lang="en-US">
                <a:sym typeface="Wingdings" panose="05000000000000000000" pitchFamily="2" charset="2"/>
              </a:rPr>
              <a:t>following natural infection with SARS-CoV-2?</a:t>
            </a:r>
          </a:p>
          <a:p>
            <a:pPr lvl="2"/>
            <a:r>
              <a:rPr lang="en-US">
                <a:solidFill>
                  <a:srgbClr val="C00000"/>
                </a:solidFill>
                <a:sym typeface="Wingdings" panose="05000000000000000000" pitchFamily="2" charset="2"/>
              </a:rPr>
              <a:t>CAR-T, SCT, anti-CD20</a:t>
            </a:r>
          </a:p>
          <a:p>
            <a:pPr marL="457200" indent="-457200">
              <a:buFont typeface="+mj-lt"/>
              <a:buAutoNum type="arabicPeriod"/>
            </a:pPr>
            <a:r>
              <a:rPr lang="en-US">
                <a:sym typeface="Wingdings" panose="05000000000000000000" pitchFamily="2" charset="2"/>
              </a:rPr>
              <a:t>Which patients with cancer are less likely to form immune response with COVID-19 vaccination?</a:t>
            </a:r>
          </a:p>
          <a:p>
            <a:pPr lvl="2"/>
            <a:r>
              <a:rPr lang="en-US">
                <a:solidFill>
                  <a:srgbClr val="C00000"/>
                </a:solidFill>
                <a:sym typeface="Wingdings" panose="05000000000000000000" pitchFamily="2" charset="2"/>
              </a:rPr>
              <a:t>CAR-T, SCT, anti-CD20</a:t>
            </a:r>
          </a:p>
          <a:p>
            <a:pPr marL="457200" indent="-457200">
              <a:buFont typeface="+mj-lt"/>
              <a:buAutoNum type="arabicPeriod"/>
            </a:pPr>
            <a:r>
              <a:rPr lang="en-US">
                <a:sym typeface="Wingdings" panose="05000000000000000000" pitchFamily="2" charset="2"/>
              </a:rPr>
              <a:t>Do booster doses help patients with cancer who did not have positive spike IgG after first doses?</a:t>
            </a:r>
          </a:p>
          <a:p>
            <a:pPr lvl="2"/>
            <a:r>
              <a:rPr lang="en-US">
                <a:solidFill>
                  <a:srgbClr val="C00000"/>
                </a:solidFill>
                <a:sym typeface="Wingdings" panose="05000000000000000000" pitchFamily="2" charset="2"/>
              </a:rPr>
              <a:t>Yes! Should be prioritized</a:t>
            </a:r>
          </a:p>
          <a:p>
            <a:pPr marL="457200" lvl="1" indent="0">
              <a:buNone/>
            </a:pPr>
            <a:endParaRPr lang="en-US"/>
          </a:p>
        </p:txBody>
      </p:sp>
    </p:spTree>
    <p:extLst>
      <p:ext uri="{BB962C8B-B14F-4D97-AF65-F5344CB8AC3E}">
        <p14:creationId xmlns:p14="http://schemas.microsoft.com/office/powerpoint/2010/main" val="3271483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95D5-B332-0849-AF8D-D4E5899CBA5E}"/>
              </a:ext>
            </a:extLst>
          </p:cNvPr>
          <p:cNvSpPr>
            <a:spLocks noGrp="1"/>
          </p:cNvSpPr>
          <p:nvPr>
            <p:ph type="title"/>
          </p:nvPr>
        </p:nvSpPr>
        <p:spPr>
          <a:xfrm>
            <a:off x="2194719" y="495300"/>
            <a:ext cx="7924800" cy="1028700"/>
          </a:xfrm>
        </p:spPr>
        <p:txBody>
          <a:bodyPr wrap="square" anchor="ctr">
            <a:normAutofit/>
          </a:bodyPr>
          <a:lstStyle/>
          <a:p>
            <a:pPr algn="ctr"/>
            <a:r>
              <a:rPr lang="en-US"/>
              <a:t>Monoclonal Ab Program Evolution</a:t>
            </a:r>
          </a:p>
        </p:txBody>
      </p:sp>
      <p:sp>
        <p:nvSpPr>
          <p:cNvPr id="4" name="Slide Number Placeholder 3">
            <a:extLst>
              <a:ext uri="{FF2B5EF4-FFF2-40B4-BE49-F238E27FC236}">
                <a16:creationId xmlns:a16="http://schemas.microsoft.com/office/drawing/2014/main" id="{DCE6618B-BD93-4C4D-9045-D3057C63745B}"/>
              </a:ext>
            </a:extLst>
          </p:cNvPr>
          <p:cNvSpPr>
            <a:spLocks noGrp="1"/>
          </p:cNvSpPr>
          <p:nvPr>
            <p:ph type="sldNum" sz="quarter" idx="10"/>
          </p:nvPr>
        </p:nvSpPr>
        <p:spPr>
          <a:xfrm>
            <a:off x="9509919" y="6553200"/>
            <a:ext cx="685800" cy="304800"/>
          </a:xfrm>
        </p:spPr>
        <p:txBody>
          <a:bodyPr wrap="square" anchor="t">
            <a:normAutofit/>
          </a:bodyPr>
          <a:lstStyle/>
          <a:p>
            <a:pPr eaLnBrk="0" fontAlgn="base" hangingPunct="0">
              <a:spcBef>
                <a:spcPct val="0"/>
              </a:spcBef>
              <a:spcAft>
                <a:spcPts val="600"/>
              </a:spcAft>
            </a:pPr>
            <a:r>
              <a:rPr lang="en-US" altLang="en-US">
                <a:solidFill>
                  <a:srgbClr val="FFFFFF"/>
                </a:solidFill>
                <a:latin typeface="Arial" pitchFamily="34" charset="0"/>
                <a:ea typeface="ＭＳ Ｐゴシック" pitchFamily="34" charset="-128"/>
              </a:rPr>
              <a:t>  |  </a:t>
            </a:r>
            <a:fld id="{FABF16F1-907D-428E-B176-46C1C551C140}" type="slidenum">
              <a:rPr lang="en-US" altLang="en-US">
                <a:solidFill>
                  <a:srgbClr val="FFFFFF"/>
                </a:solidFill>
                <a:latin typeface="Arial" pitchFamily="34" charset="0"/>
                <a:ea typeface="ＭＳ Ｐゴシック" pitchFamily="34" charset="-128"/>
              </a:rPr>
              <a:pPr eaLnBrk="0" fontAlgn="base" hangingPunct="0">
                <a:spcBef>
                  <a:spcPct val="0"/>
                </a:spcBef>
                <a:spcAft>
                  <a:spcPts val="600"/>
                </a:spcAft>
              </a:pPr>
              <a:t>77</a:t>
            </a:fld>
            <a:endParaRPr lang="en-US" altLang="en-US">
              <a:solidFill>
                <a:srgbClr val="FFFFFF"/>
              </a:solidFill>
              <a:latin typeface="Arial" pitchFamily="34" charset="0"/>
              <a:ea typeface="ＭＳ Ｐゴシック" pitchFamily="34" charset="-128"/>
            </a:endParaRPr>
          </a:p>
        </p:txBody>
      </p:sp>
      <p:sp>
        <p:nvSpPr>
          <p:cNvPr id="5" name="Date Placeholder 4">
            <a:extLst>
              <a:ext uri="{FF2B5EF4-FFF2-40B4-BE49-F238E27FC236}">
                <a16:creationId xmlns:a16="http://schemas.microsoft.com/office/drawing/2014/main" id="{3C8C786B-A2D3-EE4E-995E-397723747C60}"/>
              </a:ext>
            </a:extLst>
          </p:cNvPr>
          <p:cNvSpPr>
            <a:spLocks noGrp="1"/>
          </p:cNvSpPr>
          <p:nvPr>
            <p:ph type="dt" sz="half" idx="11"/>
          </p:nvPr>
        </p:nvSpPr>
        <p:spPr>
          <a:xfrm>
            <a:off x="7185819" y="6591300"/>
            <a:ext cx="2565400" cy="266700"/>
          </a:xfrm>
        </p:spPr>
        <p:txBody>
          <a:bodyPr wrap="square" anchor="t">
            <a:normAutofit/>
          </a:bodyPr>
          <a:lstStyle/>
          <a:p>
            <a:pPr eaLnBrk="0" fontAlgn="base" hangingPunct="0">
              <a:lnSpc>
                <a:spcPct val="90000"/>
              </a:lnSpc>
              <a:spcBef>
                <a:spcPct val="0"/>
              </a:spcBef>
              <a:spcAft>
                <a:spcPts val="600"/>
              </a:spcAft>
            </a:pPr>
            <a:fld id="{7E26CAD4-A0A7-40FA-B094-22391BD2ABBE}" type="datetime1">
              <a:rPr lang="en-US" altLang="en-US">
                <a:solidFill>
                  <a:srgbClr val="FFFFFF"/>
                </a:solidFill>
                <a:latin typeface="Arial" pitchFamily="34" charset="0"/>
                <a:ea typeface="ＭＳ Ｐゴシック" pitchFamily="34" charset="-128"/>
              </a:rPr>
              <a:pPr eaLnBrk="0" fontAlgn="base" hangingPunct="0">
                <a:lnSpc>
                  <a:spcPct val="90000"/>
                </a:lnSpc>
                <a:spcBef>
                  <a:spcPct val="0"/>
                </a:spcBef>
                <a:spcAft>
                  <a:spcPts val="600"/>
                </a:spcAft>
              </a:pPr>
              <a:t>2/5/2022</a:t>
            </a:fld>
            <a:endParaRPr lang="en-US" altLang="en-US">
              <a:solidFill>
                <a:srgbClr val="FFFFFF"/>
              </a:solidFill>
              <a:latin typeface="Arial" pitchFamily="34" charset="0"/>
              <a:ea typeface="ＭＳ Ｐゴシック" pitchFamily="34" charset="-128"/>
            </a:endParaRPr>
          </a:p>
        </p:txBody>
      </p:sp>
      <p:graphicFrame>
        <p:nvGraphicFramePr>
          <p:cNvPr id="8" name="Content Placeholder 5">
            <a:extLst>
              <a:ext uri="{FF2B5EF4-FFF2-40B4-BE49-F238E27FC236}">
                <a16:creationId xmlns:a16="http://schemas.microsoft.com/office/drawing/2014/main" id="{B6A77495-A1C8-403B-8969-1EB2D16BBF67}"/>
              </a:ext>
            </a:extLst>
          </p:cNvPr>
          <p:cNvGraphicFramePr/>
          <p:nvPr/>
        </p:nvGraphicFramePr>
        <p:xfrm>
          <a:off x="2194719" y="1405321"/>
          <a:ext cx="7924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67661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33E2-2DE3-2F47-818F-959623399CB7}"/>
              </a:ext>
            </a:extLst>
          </p:cNvPr>
          <p:cNvSpPr>
            <a:spLocks noGrp="1"/>
          </p:cNvSpPr>
          <p:nvPr>
            <p:ph type="title"/>
          </p:nvPr>
        </p:nvSpPr>
        <p:spPr/>
        <p:txBody>
          <a:bodyPr/>
          <a:lstStyle/>
          <a:p>
            <a:pPr algn="ctr"/>
            <a:r>
              <a:rPr lang="en-US"/>
              <a:t>Stewardship “Command Center” for </a:t>
            </a:r>
            <a:r>
              <a:rPr lang="en-US" err="1"/>
              <a:t>mAb</a:t>
            </a:r>
            <a:r>
              <a:rPr lang="en-US"/>
              <a:t> Treatment and Prophylaxis</a:t>
            </a:r>
          </a:p>
        </p:txBody>
      </p:sp>
      <p:sp>
        <p:nvSpPr>
          <p:cNvPr id="4" name="Slide Number Placeholder 3">
            <a:extLst>
              <a:ext uri="{FF2B5EF4-FFF2-40B4-BE49-F238E27FC236}">
                <a16:creationId xmlns:a16="http://schemas.microsoft.com/office/drawing/2014/main" id="{6F6F0E18-4509-1A40-93D9-214EF9E14454}"/>
              </a:ext>
            </a:extLst>
          </p:cNvPr>
          <p:cNvSpPr>
            <a:spLocks noGrp="1"/>
          </p:cNvSpPr>
          <p:nvPr>
            <p:ph type="sldNum" sz="quarter" idx="10"/>
          </p:nvPr>
        </p:nvSpPr>
        <p:spPr/>
        <p:txBody>
          <a:bodyPr/>
          <a:lstStyle/>
          <a:p>
            <a:pPr eaLnBrk="0" fontAlgn="base" hangingPunct="0">
              <a:spcBef>
                <a:spcPct val="0"/>
              </a:spcBef>
              <a:spcAft>
                <a:spcPct val="0"/>
              </a:spcAft>
            </a:pPr>
            <a:r>
              <a:rPr lang="en-US" altLang="en-US">
                <a:solidFill>
                  <a:srgbClr val="FFFFFF"/>
                </a:solidFill>
                <a:latin typeface="Arial" pitchFamily="34" charset="0"/>
                <a:ea typeface="ＭＳ Ｐゴシック" pitchFamily="34" charset="-128"/>
              </a:rPr>
              <a:t>  </a:t>
            </a:r>
            <a:r>
              <a:rPr lang="en-US" altLang="en-US">
                <a:solidFill>
                  <a:srgbClr val="8FBEDC"/>
                </a:solidFill>
                <a:latin typeface="Arial" pitchFamily="34" charset="0"/>
                <a:ea typeface="ＭＳ Ｐゴシック" pitchFamily="34" charset="-128"/>
              </a:rPr>
              <a:t>| </a:t>
            </a:r>
            <a:r>
              <a:rPr lang="en-US" altLang="en-US" sz="1100">
                <a:solidFill>
                  <a:srgbClr val="000000"/>
                </a:solidFill>
                <a:latin typeface="Arial" pitchFamily="34" charset="0"/>
                <a:ea typeface="ＭＳ Ｐゴシック" pitchFamily="34" charset="-128"/>
              </a:rPr>
              <a:t> </a:t>
            </a:r>
            <a:fld id="{FABF16F1-907D-428E-B176-46C1C551C140}" type="slidenum">
              <a:rPr lang="en-US" altLang="en-US" sz="1100">
                <a:solidFill>
                  <a:srgbClr val="FFFFFF"/>
                </a:solidFill>
                <a:latin typeface="Arial" pitchFamily="34" charset="0"/>
                <a:ea typeface="ＭＳ Ｐゴシック" pitchFamily="34" charset="-128"/>
              </a:rPr>
              <a:pPr eaLnBrk="0" fontAlgn="base" hangingPunct="0">
                <a:spcBef>
                  <a:spcPct val="0"/>
                </a:spcBef>
                <a:spcAft>
                  <a:spcPct val="0"/>
                </a:spcAft>
              </a:pPr>
              <a:t>78</a:t>
            </a:fld>
            <a:endParaRPr lang="en-US" altLang="en-US" sz="1100">
              <a:solidFill>
                <a:srgbClr val="383272"/>
              </a:solidFill>
              <a:latin typeface="Arial" pitchFamily="34" charset="0"/>
              <a:ea typeface="ＭＳ Ｐゴシック" pitchFamily="34" charset="-128"/>
            </a:endParaRPr>
          </a:p>
        </p:txBody>
      </p:sp>
      <p:sp>
        <p:nvSpPr>
          <p:cNvPr id="5" name="Date Placeholder 4">
            <a:extLst>
              <a:ext uri="{FF2B5EF4-FFF2-40B4-BE49-F238E27FC236}">
                <a16:creationId xmlns:a16="http://schemas.microsoft.com/office/drawing/2014/main" id="{41EF8C71-CC6D-0E4B-8766-6BFED6B8DF2B}"/>
              </a:ext>
            </a:extLst>
          </p:cNvPr>
          <p:cNvSpPr>
            <a:spLocks noGrp="1"/>
          </p:cNvSpPr>
          <p:nvPr>
            <p:ph type="dt" sz="half" idx="11"/>
          </p:nvPr>
        </p:nvSpPr>
        <p:spPr/>
        <p:txBody>
          <a:bodyPr/>
          <a:lstStyle/>
          <a:p>
            <a:pPr eaLnBrk="0" fontAlgn="base" hangingPunct="0">
              <a:spcBef>
                <a:spcPct val="0"/>
              </a:spcBef>
              <a:spcAft>
                <a:spcPct val="0"/>
              </a:spcAft>
            </a:pPr>
            <a:fld id="{7E26CAD4-A0A7-40FA-B094-22391BD2ABBE}" type="datetime1">
              <a:rPr lang="en-US" altLang="en-US">
                <a:solidFill>
                  <a:srgbClr val="FFFFFF"/>
                </a:solidFill>
                <a:latin typeface="Arial" pitchFamily="34" charset="0"/>
                <a:ea typeface="ＭＳ Ｐゴシック" pitchFamily="34" charset="-128"/>
              </a:rPr>
              <a:pPr eaLnBrk="0" fontAlgn="base" hangingPunct="0">
                <a:spcBef>
                  <a:spcPct val="0"/>
                </a:spcBef>
                <a:spcAft>
                  <a:spcPct val="0"/>
                </a:spcAft>
              </a:pPr>
              <a:t>2/5/2022</a:t>
            </a:fld>
            <a:endParaRPr lang="en-US" altLang="en-US">
              <a:solidFill>
                <a:srgbClr val="FFFFFF"/>
              </a:solidFill>
              <a:latin typeface="Arial" pitchFamily="34" charset="0"/>
              <a:ea typeface="ＭＳ Ｐゴシック" pitchFamily="34" charset="-128"/>
            </a:endParaRPr>
          </a:p>
        </p:txBody>
      </p:sp>
      <p:graphicFrame>
        <p:nvGraphicFramePr>
          <p:cNvPr id="6" name="Content Placeholder 5">
            <a:extLst>
              <a:ext uri="{FF2B5EF4-FFF2-40B4-BE49-F238E27FC236}">
                <a16:creationId xmlns:a16="http://schemas.microsoft.com/office/drawing/2014/main" id="{7E9267FA-49E2-654B-A190-EDA2EB6C912E}"/>
              </a:ext>
            </a:extLst>
          </p:cNvPr>
          <p:cNvGraphicFramePr>
            <a:graphicFrameLocks noGrp="1"/>
          </p:cNvGraphicFramePr>
          <p:nvPr>
            <p:ph idx="1"/>
          </p:nvPr>
        </p:nvGraphicFramePr>
        <p:xfrm>
          <a:off x="746919" y="1954954"/>
          <a:ext cx="7010400" cy="437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Content Placeholder 7" descr="A group of men in a room&#10;&#10;Description automatically generated with medium confidence">
            <a:extLst>
              <a:ext uri="{FF2B5EF4-FFF2-40B4-BE49-F238E27FC236}">
                <a16:creationId xmlns:a16="http://schemas.microsoft.com/office/drawing/2014/main" id="{F53C306C-6856-4339-A233-0A988EDD4885}"/>
              </a:ext>
            </a:extLst>
          </p:cNvPr>
          <p:cNvPicPr>
            <a:picLocks noChangeAspect="1"/>
          </p:cNvPicPr>
          <p:nvPr/>
        </p:nvPicPr>
        <p:blipFill rotWithShape="1">
          <a:blip r:embed="rId8"/>
          <a:srcRect l="30004" r="37177"/>
          <a:stretch/>
        </p:blipFill>
        <p:spPr bwMode="auto">
          <a:xfrm>
            <a:off x="7185819" y="2284183"/>
            <a:ext cx="2819400" cy="298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2A56FFB-933D-471F-BEC4-FF37603386BE}"/>
              </a:ext>
            </a:extLst>
          </p:cNvPr>
          <p:cNvSpPr txBox="1"/>
          <p:nvPr/>
        </p:nvSpPr>
        <p:spPr>
          <a:xfrm>
            <a:off x="7185819" y="5236122"/>
            <a:ext cx="2819400" cy="584775"/>
          </a:xfrm>
          <a:prstGeom prst="rect">
            <a:avLst/>
          </a:prstGeom>
          <a:noFill/>
        </p:spPr>
        <p:txBody>
          <a:bodyPr wrap="square" rtlCol="0">
            <a:spAutoFit/>
          </a:bodyPr>
          <a:lstStyle/>
          <a:p>
            <a:pPr algn="ctr" eaLnBrk="0" fontAlgn="base" hangingPunct="0">
              <a:spcBef>
                <a:spcPct val="0"/>
              </a:spcBef>
              <a:spcAft>
                <a:spcPct val="0"/>
              </a:spcAft>
            </a:pPr>
            <a:r>
              <a:rPr lang="en-US" sz="1600">
                <a:solidFill>
                  <a:srgbClr val="000000"/>
                </a:solidFill>
                <a:latin typeface="Arial" pitchFamily="34" charset="0"/>
                <a:ea typeface="ＭＳ Ｐゴシック" pitchFamily="34" charset="-128"/>
              </a:rPr>
              <a:t>Ambulatory Infusion Center M-F, 8-6pm</a:t>
            </a:r>
          </a:p>
        </p:txBody>
      </p:sp>
      <p:sp>
        <p:nvSpPr>
          <p:cNvPr id="17" name="Arrow: Right 16">
            <a:extLst>
              <a:ext uri="{FF2B5EF4-FFF2-40B4-BE49-F238E27FC236}">
                <a16:creationId xmlns:a16="http://schemas.microsoft.com/office/drawing/2014/main" id="{EA97A907-F13F-4E77-9AE5-92421E2DF102}"/>
              </a:ext>
            </a:extLst>
          </p:cNvPr>
          <p:cNvSpPr/>
          <p:nvPr/>
        </p:nvSpPr>
        <p:spPr bwMode="auto">
          <a:xfrm>
            <a:off x="5242719" y="4038600"/>
            <a:ext cx="16764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842425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573F5-4F4B-4C6B-99B6-60AF153ED9A8}"/>
              </a:ext>
            </a:extLst>
          </p:cNvPr>
          <p:cNvSpPr>
            <a:spLocks noGrp="1"/>
          </p:cNvSpPr>
          <p:nvPr>
            <p:ph type="title"/>
          </p:nvPr>
        </p:nvSpPr>
        <p:spPr>
          <a:xfrm>
            <a:off x="2270919" y="343684"/>
            <a:ext cx="7924800" cy="586079"/>
          </a:xfrm>
        </p:spPr>
        <p:txBody>
          <a:bodyPr/>
          <a:lstStyle/>
          <a:p>
            <a:pPr algn="ctr"/>
            <a:r>
              <a:rPr lang="en-US"/>
              <a:t>How it started…</a:t>
            </a:r>
          </a:p>
        </p:txBody>
      </p:sp>
      <p:sp>
        <p:nvSpPr>
          <p:cNvPr id="2" name="Slide Number Placeholder 1">
            <a:extLst>
              <a:ext uri="{FF2B5EF4-FFF2-40B4-BE49-F238E27FC236}">
                <a16:creationId xmlns:a16="http://schemas.microsoft.com/office/drawing/2014/main" id="{42EC7803-74AE-4432-A73B-BB21C21A0046}"/>
              </a:ext>
            </a:extLst>
          </p:cNvPr>
          <p:cNvSpPr>
            <a:spLocks noGrp="1"/>
          </p:cNvSpPr>
          <p:nvPr>
            <p:ph type="sldNum" sz="quarter" idx="10"/>
          </p:nvPr>
        </p:nvSpPr>
        <p:spPr/>
        <p:txBody>
          <a:bodyPr/>
          <a:lstStyle/>
          <a:p>
            <a:pPr eaLnBrk="0" fontAlgn="base" hangingPunct="0">
              <a:spcBef>
                <a:spcPct val="0"/>
              </a:spcBef>
              <a:spcAft>
                <a:spcPct val="0"/>
              </a:spcAft>
            </a:pPr>
            <a:r>
              <a:rPr lang="en-US" altLang="en-US">
                <a:solidFill>
                  <a:srgbClr val="FFFFFF"/>
                </a:solidFill>
                <a:latin typeface="Arial" pitchFamily="34" charset="0"/>
                <a:ea typeface="ＭＳ Ｐゴシック" pitchFamily="34" charset="-128"/>
              </a:rPr>
              <a:t>  </a:t>
            </a:r>
            <a:r>
              <a:rPr lang="en-US" altLang="en-US">
                <a:solidFill>
                  <a:srgbClr val="8FBEDC"/>
                </a:solidFill>
                <a:latin typeface="Arial" pitchFamily="34" charset="0"/>
                <a:ea typeface="ＭＳ Ｐゴシック" pitchFamily="34" charset="-128"/>
              </a:rPr>
              <a:t>| </a:t>
            </a:r>
            <a:r>
              <a:rPr lang="en-US" altLang="en-US" sz="1100">
                <a:solidFill>
                  <a:srgbClr val="000000"/>
                </a:solidFill>
                <a:latin typeface="Arial" pitchFamily="34" charset="0"/>
                <a:ea typeface="ＭＳ Ｐゴシック" pitchFamily="34" charset="-128"/>
              </a:rPr>
              <a:t> </a:t>
            </a:r>
            <a:fld id="{8BC18ABD-8484-489F-B67D-9CA4941C01A9}" type="slidenum">
              <a:rPr lang="en-US" altLang="en-US" sz="1100">
                <a:solidFill>
                  <a:srgbClr val="FFFFFF"/>
                </a:solidFill>
                <a:latin typeface="Arial" pitchFamily="34" charset="0"/>
                <a:ea typeface="ＭＳ Ｐゴシック" pitchFamily="34" charset="-128"/>
              </a:rPr>
              <a:pPr eaLnBrk="0" fontAlgn="base" hangingPunct="0">
                <a:spcBef>
                  <a:spcPct val="0"/>
                </a:spcBef>
                <a:spcAft>
                  <a:spcPct val="0"/>
                </a:spcAft>
              </a:pPr>
              <a:t>79</a:t>
            </a:fld>
            <a:endParaRPr lang="en-US" altLang="en-US" sz="1100">
              <a:solidFill>
                <a:srgbClr val="383272"/>
              </a:solidFill>
              <a:latin typeface="Arial" pitchFamily="34" charset="0"/>
              <a:ea typeface="ＭＳ Ｐゴシック" pitchFamily="34" charset="-128"/>
            </a:endParaRPr>
          </a:p>
        </p:txBody>
      </p:sp>
      <p:sp>
        <p:nvSpPr>
          <p:cNvPr id="3" name="Date Placeholder 2">
            <a:extLst>
              <a:ext uri="{FF2B5EF4-FFF2-40B4-BE49-F238E27FC236}">
                <a16:creationId xmlns:a16="http://schemas.microsoft.com/office/drawing/2014/main" id="{BD2DBFDB-ADC8-46B7-91EB-6AEA1AD181C2}"/>
              </a:ext>
            </a:extLst>
          </p:cNvPr>
          <p:cNvSpPr>
            <a:spLocks noGrp="1"/>
          </p:cNvSpPr>
          <p:nvPr>
            <p:ph type="dt" sz="half" idx="11"/>
          </p:nvPr>
        </p:nvSpPr>
        <p:spPr/>
        <p:txBody>
          <a:bodyPr/>
          <a:lstStyle/>
          <a:p>
            <a:pPr eaLnBrk="0" fontAlgn="base" hangingPunct="0">
              <a:spcBef>
                <a:spcPct val="0"/>
              </a:spcBef>
              <a:spcAft>
                <a:spcPct val="0"/>
              </a:spcAft>
            </a:pPr>
            <a:fld id="{1CAAAFAE-7C15-4A3D-B793-848ACA49CA45}" type="datetime1">
              <a:rPr lang="en-US" altLang="en-US">
                <a:solidFill>
                  <a:srgbClr val="FFFFFF"/>
                </a:solidFill>
                <a:latin typeface="Arial" pitchFamily="34" charset="0"/>
                <a:ea typeface="ＭＳ Ｐゴシック" pitchFamily="34" charset="-128"/>
              </a:rPr>
              <a:pPr eaLnBrk="0" fontAlgn="base" hangingPunct="0">
                <a:spcBef>
                  <a:spcPct val="0"/>
                </a:spcBef>
                <a:spcAft>
                  <a:spcPct val="0"/>
                </a:spcAft>
              </a:pPr>
              <a:t>2/5/2022</a:t>
            </a:fld>
            <a:endParaRPr lang="en-US" altLang="en-US">
              <a:solidFill>
                <a:srgbClr val="FFFFFF"/>
              </a:solidFill>
              <a:latin typeface="Arial" pitchFamily="34" charset="0"/>
              <a:ea typeface="ＭＳ Ｐゴシック" pitchFamily="34" charset="-128"/>
            </a:endParaRPr>
          </a:p>
        </p:txBody>
      </p:sp>
      <p:graphicFrame>
        <p:nvGraphicFramePr>
          <p:cNvPr id="4" name="Table 4">
            <a:extLst>
              <a:ext uri="{FF2B5EF4-FFF2-40B4-BE49-F238E27FC236}">
                <a16:creationId xmlns:a16="http://schemas.microsoft.com/office/drawing/2014/main" id="{A42261FF-9EDD-4DC6-8680-59F6DD6F0B9A}"/>
              </a:ext>
            </a:extLst>
          </p:cNvPr>
          <p:cNvGraphicFramePr>
            <a:graphicFrameLocks noGrp="1"/>
          </p:cNvGraphicFramePr>
          <p:nvPr/>
        </p:nvGraphicFramePr>
        <p:xfrm>
          <a:off x="1737519" y="1011559"/>
          <a:ext cx="8686800" cy="4149959"/>
        </p:xfrm>
        <a:graphic>
          <a:graphicData uri="http://schemas.openxmlformats.org/drawingml/2006/table">
            <a:tbl>
              <a:tblPr firstRow="1" bandRow="1">
                <a:tableStyleId>{93296810-A885-4BE3-A3E7-6D5BEEA58F35}</a:tableStyleId>
              </a:tblPr>
              <a:tblGrid>
                <a:gridCol w="2895600">
                  <a:extLst>
                    <a:ext uri="{9D8B030D-6E8A-4147-A177-3AD203B41FA5}">
                      <a16:colId xmlns:a16="http://schemas.microsoft.com/office/drawing/2014/main" val="1161048323"/>
                    </a:ext>
                  </a:extLst>
                </a:gridCol>
                <a:gridCol w="2895600">
                  <a:extLst>
                    <a:ext uri="{9D8B030D-6E8A-4147-A177-3AD203B41FA5}">
                      <a16:colId xmlns:a16="http://schemas.microsoft.com/office/drawing/2014/main" val="2688791653"/>
                    </a:ext>
                  </a:extLst>
                </a:gridCol>
                <a:gridCol w="2895600">
                  <a:extLst>
                    <a:ext uri="{9D8B030D-6E8A-4147-A177-3AD203B41FA5}">
                      <a16:colId xmlns:a16="http://schemas.microsoft.com/office/drawing/2014/main" val="1236985521"/>
                    </a:ext>
                  </a:extLst>
                </a:gridCol>
              </a:tblGrid>
              <a:tr h="107147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sng"/>
                        <a:t>Tier 1 (&lt; 50 doses)</a:t>
                      </a:r>
                    </a:p>
                    <a:p>
                      <a:pPr algn="ctr"/>
                      <a:endParaRPr lang="en-US" sz="14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sng"/>
                        <a:t>Tier 2 (50-100 doses)</a:t>
                      </a:r>
                    </a:p>
                    <a:p>
                      <a:pPr algn="ctr"/>
                      <a:endParaRPr lang="en-US" sz="14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sng"/>
                        <a:t>Tier 3 &gt;100 doses</a:t>
                      </a:r>
                    </a:p>
                    <a:p>
                      <a:pPr algn="ctr"/>
                      <a:endParaRPr lang="en-US" sz="1400"/>
                    </a:p>
                  </a:txBody>
                  <a:tcPr anchor="ctr"/>
                </a:tc>
                <a:extLst>
                  <a:ext uri="{0D108BD9-81ED-4DB2-BD59-A6C34878D82A}">
                    <a16:rowId xmlns:a16="http://schemas.microsoft.com/office/drawing/2014/main" val="3788275024"/>
                  </a:ext>
                </a:extLst>
              </a:tr>
              <a:tr h="434544">
                <a:tc>
                  <a:txBody>
                    <a:bodyPr/>
                    <a:lstStyle/>
                    <a:p>
                      <a:pPr marL="285750" lvl="0" indent="-285750">
                        <a:buFont typeface="Arial" panose="020B0604020202020204" pitchFamily="34" charset="0"/>
                        <a:buChar char="•"/>
                      </a:pPr>
                      <a:r>
                        <a:rPr lang="en-US" sz="1400"/>
                        <a:t>Solid organ transplant (SOT), allogeneic bone marrow transplant (BMT), or CAR-T therapy within the past 2 months</a:t>
                      </a:r>
                    </a:p>
                    <a:p>
                      <a:pPr marL="285750" lvl="0" indent="-285750">
                        <a:buFont typeface="Arial" panose="020B0604020202020204" pitchFamily="34" charset="0"/>
                        <a:buChar char="•"/>
                      </a:pPr>
                      <a:r>
                        <a:rPr lang="en-US" sz="1400"/>
                        <a:t>SOT recipient receiving lymphocyte depleting agents or reinduction therapy in the past 2 months</a:t>
                      </a:r>
                    </a:p>
                    <a:p>
                      <a:pPr marL="285750" lvl="0" indent="-285750">
                        <a:buFont typeface="Arial" panose="020B0604020202020204" pitchFamily="34" charset="0"/>
                        <a:buChar char="•"/>
                      </a:pPr>
                      <a:r>
                        <a:rPr lang="en-US" sz="1400"/>
                        <a:t>Receipt of any anti-CD20 agent during the past 6 months</a:t>
                      </a:r>
                    </a:p>
                    <a:p>
                      <a:endParaRPr lang="en-US" sz="1400"/>
                    </a:p>
                  </a:txBody>
                  <a:tcPr/>
                </a:tc>
                <a:tc>
                  <a:txBody>
                    <a:bodyPr/>
                    <a:lstStyle/>
                    <a:p>
                      <a:pPr marL="285750" indent="-285750">
                        <a:buFont typeface="Arial" panose="020B0604020202020204" pitchFamily="34" charset="0"/>
                        <a:buChar char="•"/>
                      </a:pPr>
                      <a:r>
                        <a:rPr lang="en-US" sz="1400"/>
                        <a:t>SOT or allogeneic BMT &gt; 2 months from transplant</a:t>
                      </a:r>
                    </a:p>
                    <a:p>
                      <a:pPr marL="285750" indent="-285750">
                        <a:buFont typeface="Arial" panose="020B0604020202020204" pitchFamily="34" charset="0"/>
                        <a:buChar char="•"/>
                      </a:pPr>
                      <a:r>
                        <a:rPr lang="en-US" sz="1400"/>
                        <a:t>Hematologic malignancies on active chemotherapy </a:t>
                      </a:r>
                    </a:p>
                    <a:p>
                      <a:pPr marL="285750" indent="-285750">
                        <a:buFont typeface="Arial" panose="020B0604020202020204" pitchFamily="34" charset="0"/>
                        <a:buChar char="•"/>
                      </a:pPr>
                      <a:r>
                        <a:rPr lang="en-US" sz="1400"/>
                        <a:t>CAR-T therapy &gt; 2 months from treatment</a:t>
                      </a:r>
                    </a:p>
                    <a:p>
                      <a:pPr marL="285750" indent="-285750">
                        <a:buFont typeface="Arial" panose="020B0604020202020204" pitchFamily="34" charset="0"/>
                        <a:buChar char="•"/>
                      </a:pPr>
                      <a:r>
                        <a:rPr lang="en-US" sz="1400"/>
                        <a:t>Primary or secondary immune deficiency (e.g., hypogammaglobulinemia, CVID, etc.)</a:t>
                      </a:r>
                    </a:p>
                    <a:p>
                      <a:pPr marL="285750" indent="-285750">
                        <a:buFont typeface="Arial" panose="020B0604020202020204" pitchFamily="34" charset="0"/>
                        <a:buChar char="•"/>
                      </a:pPr>
                      <a:r>
                        <a:rPr lang="en-US" sz="1400"/>
                        <a:t>Chronic graft vs. host disease on chronic immunosuppression</a:t>
                      </a:r>
                    </a:p>
                    <a:p>
                      <a:pPr marL="285750" indent="-285750">
                        <a:buFont typeface="Arial" panose="020B0604020202020204" pitchFamily="34" charset="0"/>
                        <a:buChar char="•"/>
                      </a:pPr>
                      <a:r>
                        <a:rPr lang="en-US" sz="1400"/>
                        <a:t>HIV with CD4&lt;200</a:t>
                      </a:r>
                    </a:p>
                  </a:txBody>
                  <a:tcPr/>
                </a:tc>
                <a:tc>
                  <a:txBody>
                    <a:bodyPr/>
                    <a:lstStyle/>
                    <a:p>
                      <a:pPr marL="114300" lvl="1" indent="-114300" defTabSz="622300">
                        <a:lnSpc>
                          <a:spcPct val="90000"/>
                        </a:lnSpc>
                        <a:spcBef>
                          <a:spcPct val="0"/>
                        </a:spcBef>
                        <a:spcAft>
                          <a:spcPct val="15000"/>
                        </a:spcAft>
                        <a:buChar char="•"/>
                      </a:pPr>
                      <a:r>
                        <a:rPr lang="en-US" sz="1400"/>
                        <a:t>Absolute contraindication for COVID-19 vaccine with note from A/I</a:t>
                      </a:r>
                    </a:p>
                    <a:p>
                      <a:pPr marL="114300" lvl="1" indent="-114300" defTabSz="622300">
                        <a:lnSpc>
                          <a:spcPct val="90000"/>
                        </a:lnSpc>
                        <a:spcBef>
                          <a:spcPct val="0"/>
                        </a:spcBef>
                        <a:spcAft>
                          <a:spcPct val="15000"/>
                        </a:spcAft>
                        <a:buChar char="•"/>
                      </a:pPr>
                      <a:r>
                        <a:rPr lang="en-US" sz="1400"/>
                        <a:t>Solid tumor on active chemotherapy</a:t>
                      </a:r>
                    </a:p>
                    <a:p>
                      <a:pPr marL="114300" lvl="1" indent="-114300" defTabSz="622300">
                        <a:lnSpc>
                          <a:spcPct val="90000"/>
                        </a:lnSpc>
                        <a:spcBef>
                          <a:spcPct val="0"/>
                        </a:spcBef>
                        <a:spcAft>
                          <a:spcPct val="15000"/>
                        </a:spcAft>
                        <a:buChar char="•"/>
                      </a:pPr>
                      <a:r>
                        <a:rPr lang="en-US" sz="1400"/>
                        <a:t>Sickle cell disease or splenectomy </a:t>
                      </a:r>
                    </a:p>
                    <a:p>
                      <a:pPr marL="114300" lvl="1" indent="-114300" defTabSz="622300">
                        <a:lnSpc>
                          <a:spcPct val="90000"/>
                        </a:lnSpc>
                        <a:spcBef>
                          <a:spcPct val="0"/>
                        </a:spcBef>
                        <a:spcAft>
                          <a:spcPct val="15000"/>
                        </a:spcAft>
                        <a:buChar char="•"/>
                      </a:pPr>
                      <a:r>
                        <a:rPr lang="en-US" sz="1400"/>
                        <a:t>Other immunosuppressive agents (e.g., prednisone &gt; 20mg/day or equivalent, TNF alpha inhibitor, proteasome inhibitor, mTOR inhibitor)</a:t>
                      </a:r>
                    </a:p>
                    <a:p>
                      <a:endParaRPr lang="en-US" sz="1400"/>
                    </a:p>
                  </a:txBody>
                  <a:tcPr/>
                </a:tc>
                <a:extLst>
                  <a:ext uri="{0D108BD9-81ED-4DB2-BD59-A6C34878D82A}">
                    <a16:rowId xmlns:a16="http://schemas.microsoft.com/office/drawing/2014/main" val="2849366542"/>
                  </a:ext>
                </a:extLst>
              </a:tr>
            </a:tbl>
          </a:graphicData>
        </a:graphic>
      </p:graphicFrame>
      <p:sp>
        <p:nvSpPr>
          <p:cNvPr id="7" name="TextBox 6">
            <a:extLst>
              <a:ext uri="{FF2B5EF4-FFF2-40B4-BE49-F238E27FC236}">
                <a16:creationId xmlns:a16="http://schemas.microsoft.com/office/drawing/2014/main" id="{CCBB5764-3BA5-43E1-820C-05D89E801AE9}"/>
              </a:ext>
            </a:extLst>
          </p:cNvPr>
          <p:cNvSpPr txBox="1"/>
          <p:nvPr/>
        </p:nvSpPr>
        <p:spPr>
          <a:xfrm>
            <a:off x="1966119" y="5330030"/>
            <a:ext cx="8458200" cy="369332"/>
          </a:xfrm>
          <a:prstGeom prst="rect">
            <a:avLst/>
          </a:prstGeom>
          <a:noFill/>
        </p:spPr>
        <p:txBody>
          <a:bodyPr wrap="square" rtlCol="0">
            <a:spAutoFit/>
          </a:bodyPr>
          <a:lstStyle/>
          <a:p>
            <a:pPr eaLnBrk="0" fontAlgn="base" hangingPunct="0">
              <a:spcBef>
                <a:spcPct val="0"/>
              </a:spcBef>
              <a:spcAft>
                <a:spcPct val="0"/>
              </a:spcAft>
            </a:pPr>
            <a:r>
              <a:rPr lang="en-US" u="sng">
                <a:solidFill>
                  <a:srgbClr val="C00000"/>
                </a:solidFill>
                <a:latin typeface="Arial" pitchFamily="34" charset="0"/>
                <a:ea typeface="ＭＳ Ｐゴシック" pitchFamily="34" charset="-128"/>
              </a:rPr>
              <a:t>How it’s going</a:t>
            </a:r>
            <a:r>
              <a:rPr lang="en-US">
                <a:solidFill>
                  <a:srgbClr val="C00000"/>
                </a:solidFill>
                <a:latin typeface="Arial" pitchFamily="34" charset="0"/>
                <a:ea typeface="ＭＳ Ｐゴシック" pitchFamily="34" charset="-128"/>
              </a:rPr>
              <a:t>: more doses than expected; we can treat them as they come</a:t>
            </a:r>
          </a:p>
        </p:txBody>
      </p:sp>
      <p:sp>
        <p:nvSpPr>
          <p:cNvPr id="8" name="TextBox 7">
            <a:extLst>
              <a:ext uri="{FF2B5EF4-FFF2-40B4-BE49-F238E27FC236}">
                <a16:creationId xmlns:a16="http://schemas.microsoft.com/office/drawing/2014/main" id="{DCC30BDB-4048-4F47-9A99-A3D74431E8C0}"/>
              </a:ext>
            </a:extLst>
          </p:cNvPr>
          <p:cNvSpPr txBox="1"/>
          <p:nvPr/>
        </p:nvSpPr>
        <p:spPr>
          <a:xfrm>
            <a:off x="1889919" y="6591301"/>
            <a:ext cx="5295900" cy="276999"/>
          </a:xfrm>
          <a:prstGeom prst="rect">
            <a:avLst/>
          </a:prstGeom>
          <a:noFill/>
        </p:spPr>
        <p:txBody>
          <a:bodyPr wrap="square" rtlCol="0">
            <a:spAutoFit/>
          </a:bodyPr>
          <a:lstStyle/>
          <a:p>
            <a:pPr eaLnBrk="0" fontAlgn="base" hangingPunct="0">
              <a:spcBef>
                <a:spcPct val="0"/>
              </a:spcBef>
              <a:spcAft>
                <a:spcPct val="0"/>
              </a:spcAft>
            </a:pPr>
            <a:r>
              <a:rPr lang="en-US" sz="1200">
                <a:solidFill>
                  <a:srgbClr val="FFFFFF"/>
                </a:solidFill>
                <a:latin typeface="Arial" pitchFamily="34" charset="0"/>
                <a:ea typeface="ＭＳ Ｐゴシック" pitchFamily="34" charset="-128"/>
              </a:rPr>
              <a:t>https://covid19treatmentguidelines.nih/gov</a:t>
            </a:r>
          </a:p>
        </p:txBody>
      </p:sp>
    </p:spTree>
    <p:extLst>
      <p:ext uri="{BB962C8B-B14F-4D97-AF65-F5344CB8AC3E}">
        <p14:creationId xmlns:p14="http://schemas.microsoft.com/office/powerpoint/2010/main" val="372500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D2AF1-C8C1-4F1F-885D-450E9A5FE33F}"/>
              </a:ext>
            </a:extLst>
          </p:cNvPr>
          <p:cNvPicPr>
            <a:picLocks noChangeAspect="1"/>
          </p:cNvPicPr>
          <p:nvPr/>
        </p:nvPicPr>
        <p:blipFill>
          <a:blip r:embed="rId3"/>
          <a:stretch>
            <a:fillRect/>
          </a:stretch>
        </p:blipFill>
        <p:spPr>
          <a:xfrm>
            <a:off x="1564029" y="1325699"/>
            <a:ext cx="9033781" cy="5265829"/>
          </a:xfrm>
          <a:prstGeom prst="rect">
            <a:avLst/>
          </a:prstGeom>
        </p:spPr>
      </p:pic>
      <p:sp>
        <p:nvSpPr>
          <p:cNvPr id="9" name="Title 1">
            <a:extLst>
              <a:ext uri="{FF2B5EF4-FFF2-40B4-BE49-F238E27FC236}">
                <a16:creationId xmlns:a16="http://schemas.microsoft.com/office/drawing/2014/main" id="{F78DF19A-443A-43A6-8EAB-E1AAA68F1E26}"/>
              </a:ext>
            </a:extLst>
          </p:cNvPr>
          <p:cNvSpPr>
            <a:spLocks noGrp="1"/>
          </p:cNvSpPr>
          <p:nvPr>
            <p:ph type="title"/>
          </p:nvPr>
        </p:nvSpPr>
        <p:spPr>
          <a:xfrm>
            <a:off x="344586" y="206113"/>
            <a:ext cx="10575731" cy="1119585"/>
          </a:xfrm>
        </p:spPr>
        <p:txBody>
          <a:bodyPr>
            <a:noAutofit/>
          </a:bodyPr>
          <a:lstStyle/>
          <a:p>
            <a:r>
              <a:rPr lang="en-US" sz="3392">
                <a:solidFill>
                  <a:srgbClr val="88419D"/>
                </a:solidFill>
              </a:rPr>
              <a:t>Omicron</a:t>
            </a:r>
            <a:r>
              <a:rPr lang="en-US" sz="3392"/>
              <a:t> has replaced </a:t>
            </a:r>
            <a:r>
              <a:rPr lang="en-US" sz="3392">
                <a:solidFill>
                  <a:srgbClr val="F28E2B"/>
                </a:solidFill>
              </a:rPr>
              <a:t>Delta</a:t>
            </a:r>
            <a:r>
              <a:rPr lang="en-US" sz="3392"/>
              <a:t> as the predominant variant in the United States.</a:t>
            </a:r>
          </a:p>
        </p:txBody>
      </p:sp>
      <p:sp>
        <p:nvSpPr>
          <p:cNvPr id="4" name="Text Placeholder 3">
            <a:extLst>
              <a:ext uri="{FF2B5EF4-FFF2-40B4-BE49-F238E27FC236}">
                <a16:creationId xmlns:a16="http://schemas.microsoft.com/office/drawing/2014/main" id="{1BBAB2AC-CFB7-452F-84EB-9884464436DF}"/>
              </a:ext>
            </a:extLst>
          </p:cNvPr>
          <p:cNvSpPr>
            <a:spLocks noGrp="1"/>
          </p:cNvSpPr>
          <p:nvPr>
            <p:ph type="body" sz="quarter" idx="13"/>
          </p:nvPr>
        </p:nvSpPr>
        <p:spPr>
          <a:xfrm>
            <a:off x="8015263" y="6160204"/>
            <a:ext cx="4040342" cy="549500"/>
          </a:xfrm>
        </p:spPr>
        <p:txBody>
          <a:bodyPr/>
          <a:lstStyle/>
          <a:p>
            <a:r>
              <a:rPr lang="en-US">
                <a:hlinkClick r:id="rId4"/>
              </a:rPr>
              <a:t>https://covid.cdc.gov/covid-data-tracker/#variant-proportions</a:t>
            </a:r>
            <a:r>
              <a:rPr lang="en-US"/>
              <a:t> </a:t>
            </a:r>
          </a:p>
        </p:txBody>
      </p:sp>
      <p:sp>
        <p:nvSpPr>
          <p:cNvPr id="7" name="Rectangle 6">
            <a:extLst>
              <a:ext uri="{FF2B5EF4-FFF2-40B4-BE49-F238E27FC236}">
                <a16:creationId xmlns:a16="http://schemas.microsoft.com/office/drawing/2014/main" id="{F14F3638-4467-4889-ADDC-724326F88209}"/>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1</a:t>
            </a:r>
          </a:p>
        </p:txBody>
      </p:sp>
    </p:spTree>
    <p:extLst>
      <p:ext uri="{BB962C8B-B14F-4D97-AF65-F5344CB8AC3E}">
        <p14:creationId xmlns:p14="http://schemas.microsoft.com/office/powerpoint/2010/main" val="21450686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6D2A-EEFE-4059-9F21-4C660EFA0329}"/>
              </a:ext>
            </a:extLst>
          </p:cNvPr>
          <p:cNvSpPr>
            <a:spLocks noGrp="1"/>
          </p:cNvSpPr>
          <p:nvPr>
            <p:ph type="title"/>
          </p:nvPr>
        </p:nvSpPr>
        <p:spPr>
          <a:xfrm>
            <a:off x="2194719" y="457200"/>
            <a:ext cx="8166100" cy="838200"/>
          </a:xfrm>
        </p:spPr>
        <p:txBody>
          <a:bodyPr/>
          <a:lstStyle/>
          <a:p>
            <a:pPr algn="ctr"/>
            <a:br>
              <a:rPr lang="en-US"/>
            </a:br>
            <a:r>
              <a:rPr lang="en-US"/>
              <a:t>Referral Checklist </a:t>
            </a:r>
            <a:br>
              <a:rPr lang="en-US" sz="2400"/>
            </a:br>
            <a:endParaRPr lang="en-US" sz="2400"/>
          </a:p>
        </p:txBody>
      </p:sp>
      <p:sp>
        <p:nvSpPr>
          <p:cNvPr id="3" name="Content Placeholder 2">
            <a:extLst>
              <a:ext uri="{FF2B5EF4-FFF2-40B4-BE49-F238E27FC236}">
                <a16:creationId xmlns:a16="http://schemas.microsoft.com/office/drawing/2014/main" id="{F4E59948-89BB-426F-A02E-276ED43831E6}"/>
              </a:ext>
            </a:extLst>
          </p:cNvPr>
          <p:cNvSpPr>
            <a:spLocks noGrp="1"/>
          </p:cNvSpPr>
          <p:nvPr>
            <p:ph idx="1"/>
          </p:nvPr>
        </p:nvSpPr>
        <p:spPr>
          <a:xfrm>
            <a:off x="1959769" y="1828801"/>
            <a:ext cx="8242300" cy="4419600"/>
          </a:xfrm>
        </p:spPr>
        <p:txBody>
          <a:bodyPr/>
          <a:lstStyle/>
          <a:p>
            <a:pPr>
              <a:buFont typeface="Wingdings" panose="05000000000000000000" pitchFamily="2" charset="2"/>
              <a:buChar char="q"/>
            </a:pPr>
            <a:r>
              <a:rPr lang="en-US" sz="1600"/>
              <a:t>Patient is in 1 of 3 priority groups </a:t>
            </a:r>
          </a:p>
          <a:p>
            <a:pPr>
              <a:buFont typeface="Wingdings" panose="05000000000000000000" pitchFamily="2" charset="2"/>
              <a:buChar char="q"/>
            </a:pPr>
            <a:r>
              <a:rPr lang="en-US" sz="1600"/>
              <a:t>Patient vetted by ID faculty designee; EPIC note completed (.EVUSHELD)</a:t>
            </a:r>
          </a:p>
          <a:p>
            <a:pPr>
              <a:buFont typeface="Wingdings" panose="05000000000000000000" pitchFamily="2" charset="2"/>
              <a:buChar char="q"/>
            </a:pPr>
            <a:r>
              <a:rPr lang="en-US" sz="1600"/>
              <a:t>No active COVID-19 symptoms prior to appointment</a:t>
            </a:r>
          </a:p>
          <a:p>
            <a:pPr>
              <a:buFont typeface="Wingdings" panose="05000000000000000000" pitchFamily="2" charset="2"/>
              <a:buChar char="q"/>
            </a:pPr>
            <a:r>
              <a:rPr lang="en-US" sz="1600"/>
              <a:t>Negative SARS-CoV-2 PCR or Ag test within 72 hours of infusion appointment </a:t>
            </a:r>
          </a:p>
          <a:p>
            <a:pPr lvl="1">
              <a:buFont typeface="Wingdings" panose="05000000000000000000" pitchFamily="2" charset="2"/>
              <a:buChar char="q"/>
            </a:pPr>
            <a:r>
              <a:rPr lang="en-US" sz="1600"/>
              <a:t>If home Ag test, administer 1st test 24h prior to &amp; 2</a:t>
            </a:r>
            <a:r>
              <a:rPr lang="en-US" sz="1600" baseline="30000"/>
              <a:t>nd</a:t>
            </a:r>
            <a:r>
              <a:rPr lang="en-US" sz="1600"/>
              <a:t> test morning of appointment</a:t>
            </a:r>
          </a:p>
          <a:p>
            <a:pPr lvl="1">
              <a:buFont typeface="Wingdings" panose="05000000000000000000" pitchFamily="2" charset="2"/>
              <a:buChar char="q"/>
            </a:pPr>
            <a:r>
              <a:rPr lang="en-US" sz="1600">
                <a:solidFill>
                  <a:srgbClr val="C00000"/>
                </a:solidFill>
              </a:rPr>
              <a:t>Demonstration of poor spike IgG response despite vaccination is not required but helps with prioritization</a:t>
            </a:r>
          </a:p>
          <a:p>
            <a:pPr marL="457200" lvl="1" indent="0">
              <a:buNone/>
            </a:pPr>
            <a:endParaRPr lang="en-US" sz="1600">
              <a:solidFill>
                <a:srgbClr val="FF0000"/>
              </a:solidFill>
            </a:endParaRPr>
          </a:p>
          <a:p>
            <a:pPr marL="0" indent="0">
              <a:buNone/>
            </a:pPr>
            <a:r>
              <a:rPr lang="en-US" sz="1800" u="sng">
                <a:solidFill>
                  <a:srgbClr val="183465"/>
                </a:solidFill>
              </a:rPr>
              <a:t>Vaccination:</a:t>
            </a:r>
          </a:p>
          <a:p>
            <a:pPr>
              <a:buFont typeface="Wingdings" panose="05000000000000000000" pitchFamily="2" charset="2"/>
              <a:buChar char="q"/>
            </a:pPr>
            <a:r>
              <a:rPr lang="en-US" sz="1600">
                <a:solidFill>
                  <a:srgbClr val="C00000"/>
                </a:solidFill>
              </a:rPr>
              <a:t>Prioritization of 4</a:t>
            </a:r>
            <a:r>
              <a:rPr lang="en-US" sz="1600" baseline="30000">
                <a:solidFill>
                  <a:srgbClr val="C00000"/>
                </a:solidFill>
              </a:rPr>
              <a:t>th</a:t>
            </a:r>
            <a:r>
              <a:rPr lang="en-US" sz="1600">
                <a:solidFill>
                  <a:srgbClr val="C00000"/>
                </a:solidFill>
              </a:rPr>
              <a:t> mRNA vaccine dose followed by </a:t>
            </a:r>
            <a:r>
              <a:rPr lang="en-US" sz="1600" err="1">
                <a:solidFill>
                  <a:srgbClr val="C00000"/>
                </a:solidFill>
              </a:rPr>
              <a:t>PrEP</a:t>
            </a:r>
            <a:r>
              <a:rPr lang="en-US" sz="1600">
                <a:solidFill>
                  <a:srgbClr val="C00000"/>
                </a:solidFill>
              </a:rPr>
              <a:t> 2 weeks later</a:t>
            </a:r>
            <a:endParaRPr lang="en-US" sz="1600" u="sng">
              <a:solidFill>
                <a:srgbClr val="C00000"/>
              </a:solidFill>
            </a:endParaRPr>
          </a:p>
          <a:p>
            <a:pPr lvl="1">
              <a:buFont typeface="Wingdings" panose="05000000000000000000" pitchFamily="2" charset="2"/>
              <a:buChar char="q"/>
            </a:pPr>
            <a:r>
              <a:rPr lang="en-US" sz="1600"/>
              <a:t>Proof of COVID-19 vaccination with dates</a:t>
            </a:r>
            <a:br>
              <a:rPr lang="en-US" sz="1600"/>
            </a:br>
            <a:r>
              <a:rPr lang="en-US" sz="1600"/>
              <a:t>                                      </a:t>
            </a:r>
            <a:r>
              <a:rPr lang="en-US" sz="1600" i="1"/>
              <a:t>OR</a:t>
            </a:r>
          </a:p>
          <a:p>
            <a:pPr lvl="1">
              <a:buFont typeface="Wingdings" panose="05000000000000000000" pitchFamily="2" charset="2"/>
              <a:buChar char="q"/>
            </a:pPr>
            <a:r>
              <a:rPr lang="en-US" sz="1600"/>
              <a:t>Documentation of medical reasons why patient is unable complete COVID-19 vaccinations</a:t>
            </a:r>
            <a:br>
              <a:rPr lang="en-US" sz="1600"/>
            </a:br>
            <a:endParaRPr lang="en-US" sz="1600" i="1">
              <a:solidFill>
                <a:srgbClr val="FF0000"/>
              </a:solidFill>
            </a:endParaRPr>
          </a:p>
        </p:txBody>
      </p:sp>
    </p:spTree>
    <p:extLst>
      <p:ext uri="{BB962C8B-B14F-4D97-AF65-F5344CB8AC3E}">
        <p14:creationId xmlns:p14="http://schemas.microsoft.com/office/powerpoint/2010/main" val="2521782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C4D7-A6BB-4766-9A28-37BFBD759745}"/>
              </a:ext>
            </a:extLst>
          </p:cNvPr>
          <p:cNvSpPr>
            <a:spLocks noGrp="1"/>
          </p:cNvSpPr>
          <p:nvPr>
            <p:ph type="title"/>
          </p:nvPr>
        </p:nvSpPr>
        <p:spPr>
          <a:xfrm>
            <a:off x="1661319" y="292100"/>
            <a:ext cx="7924800" cy="571500"/>
          </a:xfrm>
        </p:spPr>
        <p:txBody>
          <a:bodyPr/>
          <a:lstStyle/>
          <a:p>
            <a:r>
              <a:rPr lang="en-US"/>
              <a:t>Workflow</a:t>
            </a:r>
          </a:p>
        </p:txBody>
      </p:sp>
      <p:graphicFrame>
        <p:nvGraphicFramePr>
          <p:cNvPr id="4" name="Diagram 3">
            <a:extLst>
              <a:ext uri="{FF2B5EF4-FFF2-40B4-BE49-F238E27FC236}">
                <a16:creationId xmlns:a16="http://schemas.microsoft.com/office/drawing/2014/main" id="{2F008399-DC2B-EC47-A065-2BCD6D0D973B}"/>
              </a:ext>
            </a:extLst>
          </p:cNvPr>
          <p:cNvGraphicFramePr/>
          <p:nvPr/>
        </p:nvGraphicFramePr>
        <p:xfrm>
          <a:off x="2804319" y="990600"/>
          <a:ext cx="73152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28917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AA6A-801E-4B33-926A-C0527630206F}"/>
              </a:ext>
            </a:extLst>
          </p:cNvPr>
          <p:cNvSpPr>
            <a:spLocks noGrp="1"/>
          </p:cNvSpPr>
          <p:nvPr>
            <p:ph type="title"/>
          </p:nvPr>
        </p:nvSpPr>
        <p:spPr>
          <a:xfrm>
            <a:off x="2194719" y="495300"/>
            <a:ext cx="7924800" cy="1028700"/>
          </a:xfrm>
        </p:spPr>
        <p:txBody>
          <a:bodyPr wrap="square" anchor="ctr">
            <a:normAutofit/>
          </a:bodyPr>
          <a:lstStyle/>
          <a:p>
            <a:pPr algn="ctr"/>
            <a:r>
              <a:rPr lang="en-US"/>
              <a:t>Remaining Questions/Challenges</a:t>
            </a:r>
          </a:p>
        </p:txBody>
      </p:sp>
      <p:pic>
        <p:nvPicPr>
          <p:cNvPr id="6" name="Picture 5">
            <a:extLst>
              <a:ext uri="{FF2B5EF4-FFF2-40B4-BE49-F238E27FC236}">
                <a16:creationId xmlns:a16="http://schemas.microsoft.com/office/drawing/2014/main" id="{7A149AEA-192B-4969-887A-565DD60554D7}"/>
              </a:ext>
            </a:extLst>
          </p:cNvPr>
          <p:cNvPicPr>
            <a:picLocks noChangeAspect="1"/>
          </p:cNvPicPr>
          <p:nvPr/>
        </p:nvPicPr>
        <p:blipFill rotWithShape="1">
          <a:blip r:embed="rId3"/>
          <a:srcRect l="13474" r="22541" b="2"/>
          <a:stretch/>
        </p:blipFill>
        <p:spPr>
          <a:xfrm>
            <a:off x="2194719" y="2133600"/>
            <a:ext cx="3238500" cy="3429000"/>
          </a:xfrm>
          <a:prstGeom prst="rect">
            <a:avLst/>
          </a:prstGeom>
          <a:noFill/>
        </p:spPr>
      </p:pic>
      <p:sp>
        <p:nvSpPr>
          <p:cNvPr id="3" name="Content Placeholder 2">
            <a:extLst>
              <a:ext uri="{FF2B5EF4-FFF2-40B4-BE49-F238E27FC236}">
                <a16:creationId xmlns:a16="http://schemas.microsoft.com/office/drawing/2014/main" id="{7A8FF81D-367A-4CC1-A713-A764E652DD8D}"/>
              </a:ext>
            </a:extLst>
          </p:cNvPr>
          <p:cNvSpPr>
            <a:spLocks noGrp="1"/>
          </p:cNvSpPr>
          <p:nvPr>
            <p:ph sz="half" idx="2"/>
          </p:nvPr>
        </p:nvSpPr>
        <p:spPr>
          <a:xfrm>
            <a:off x="5776119" y="1828800"/>
            <a:ext cx="4572000" cy="4114800"/>
          </a:xfrm>
        </p:spPr>
        <p:txBody>
          <a:bodyPr wrap="square" anchor="t">
            <a:normAutofit/>
          </a:bodyPr>
          <a:lstStyle/>
          <a:p>
            <a:pPr>
              <a:lnSpc>
                <a:spcPct val="90000"/>
              </a:lnSpc>
              <a:buFont typeface="Wingdings" panose="05000000000000000000" pitchFamily="2" charset="2"/>
              <a:buChar char="Ø"/>
            </a:pPr>
            <a:endParaRPr lang="en-US" sz="1400"/>
          </a:p>
          <a:p>
            <a:pPr>
              <a:lnSpc>
                <a:spcPct val="90000"/>
              </a:lnSpc>
              <a:buFont typeface="+mj-lt"/>
              <a:buAutoNum type="arabicPeriod"/>
            </a:pPr>
            <a:r>
              <a:rPr lang="en-US" sz="1400">
                <a:solidFill>
                  <a:srgbClr val="C00000"/>
                </a:solidFill>
              </a:rPr>
              <a:t>Why is the </a:t>
            </a:r>
            <a:r>
              <a:rPr lang="en-US" sz="1400" err="1">
                <a:solidFill>
                  <a:srgbClr val="C00000"/>
                </a:solidFill>
              </a:rPr>
              <a:t>PrEP</a:t>
            </a:r>
            <a:r>
              <a:rPr lang="en-US" sz="1400">
                <a:solidFill>
                  <a:srgbClr val="C00000"/>
                </a:solidFill>
              </a:rPr>
              <a:t> demand less than expected?</a:t>
            </a:r>
          </a:p>
          <a:p>
            <a:pPr lvl="1">
              <a:lnSpc>
                <a:spcPct val="90000"/>
              </a:lnSpc>
            </a:pPr>
            <a:r>
              <a:rPr lang="en-US" sz="1400"/>
              <a:t>Were the majority infected with Omicron?</a:t>
            </a:r>
          </a:p>
          <a:p>
            <a:pPr>
              <a:lnSpc>
                <a:spcPct val="90000"/>
              </a:lnSpc>
              <a:buFont typeface="+mj-lt"/>
              <a:buAutoNum type="arabicPeriod"/>
            </a:pPr>
            <a:r>
              <a:rPr lang="en-US" sz="1400">
                <a:solidFill>
                  <a:srgbClr val="C00000"/>
                </a:solidFill>
              </a:rPr>
              <a:t>Recent COVID-19 infection +/- treatment with </a:t>
            </a:r>
            <a:r>
              <a:rPr lang="en-US" sz="1400" err="1">
                <a:solidFill>
                  <a:srgbClr val="C00000"/>
                </a:solidFill>
              </a:rPr>
              <a:t>sotrovimab</a:t>
            </a:r>
            <a:endParaRPr lang="en-US" sz="1400">
              <a:solidFill>
                <a:srgbClr val="C00000"/>
              </a:solidFill>
            </a:endParaRPr>
          </a:p>
          <a:p>
            <a:pPr lvl="1">
              <a:lnSpc>
                <a:spcPct val="90000"/>
              </a:lnSpc>
            </a:pPr>
            <a:r>
              <a:rPr lang="en-US" sz="1400"/>
              <a:t>What is the optimal timing of </a:t>
            </a:r>
            <a:r>
              <a:rPr lang="en-US" sz="1400" err="1"/>
              <a:t>PrEP</a:t>
            </a:r>
            <a:r>
              <a:rPr lang="en-US" sz="1400"/>
              <a:t>?</a:t>
            </a:r>
            <a:endParaRPr lang="en-US" sz="1400">
              <a:solidFill>
                <a:srgbClr val="C00000"/>
              </a:solidFill>
            </a:endParaRPr>
          </a:p>
          <a:p>
            <a:pPr lvl="1">
              <a:lnSpc>
                <a:spcPct val="90000"/>
              </a:lnSpc>
            </a:pPr>
            <a:r>
              <a:rPr lang="en-US" sz="1400"/>
              <a:t>Both </a:t>
            </a:r>
            <a:r>
              <a:rPr lang="en-US" sz="1400" err="1"/>
              <a:t>sotrovimab</a:t>
            </a:r>
            <a:r>
              <a:rPr lang="en-US" sz="1400"/>
              <a:t> and </a:t>
            </a:r>
            <a:r>
              <a:rPr lang="en-US" sz="1400" err="1"/>
              <a:t>tixagevimab</a:t>
            </a:r>
            <a:r>
              <a:rPr lang="en-US" sz="1400"/>
              <a:t>/</a:t>
            </a:r>
            <a:r>
              <a:rPr lang="en-US" sz="1400" err="1"/>
              <a:t>cilgavimab</a:t>
            </a:r>
            <a:r>
              <a:rPr lang="en-US" sz="1400"/>
              <a:t> are extremely long acting</a:t>
            </a:r>
          </a:p>
          <a:p>
            <a:pPr lvl="1">
              <a:lnSpc>
                <a:spcPct val="90000"/>
              </a:lnSpc>
            </a:pPr>
            <a:r>
              <a:rPr lang="en-US" sz="1400"/>
              <a:t>90-day vaccine delay removed from CDC/ACIP recommendations</a:t>
            </a:r>
          </a:p>
          <a:p>
            <a:pPr>
              <a:lnSpc>
                <a:spcPct val="90000"/>
              </a:lnSpc>
              <a:buFont typeface="+mj-lt"/>
              <a:buAutoNum type="arabicPeriod"/>
            </a:pPr>
            <a:r>
              <a:rPr lang="en-US" sz="1400">
                <a:solidFill>
                  <a:srgbClr val="183465"/>
                </a:solidFill>
              </a:rPr>
              <a:t>What is the true incidence of </a:t>
            </a:r>
            <a:r>
              <a:rPr lang="en-US" sz="1400">
                <a:solidFill>
                  <a:srgbClr val="C00000"/>
                </a:solidFill>
              </a:rPr>
              <a:t>cardiac events?</a:t>
            </a:r>
          </a:p>
          <a:p>
            <a:pPr>
              <a:lnSpc>
                <a:spcPct val="90000"/>
              </a:lnSpc>
              <a:buFont typeface="+mj-lt"/>
              <a:buAutoNum type="arabicPeriod"/>
            </a:pPr>
            <a:r>
              <a:rPr lang="en-US" sz="1400">
                <a:solidFill>
                  <a:srgbClr val="C00000"/>
                </a:solidFill>
              </a:rPr>
              <a:t>What is the actual efficacy of </a:t>
            </a:r>
            <a:r>
              <a:rPr lang="en-US" sz="1400" err="1">
                <a:solidFill>
                  <a:srgbClr val="C00000"/>
                </a:solidFill>
              </a:rPr>
              <a:t>tixagevimab</a:t>
            </a:r>
            <a:r>
              <a:rPr lang="en-US" sz="1400">
                <a:solidFill>
                  <a:srgbClr val="C00000"/>
                </a:solidFill>
              </a:rPr>
              <a:t>/</a:t>
            </a:r>
            <a:r>
              <a:rPr lang="en-US" sz="1400" err="1">
                <a:solidFill>
                  <a:srgbClr val="C00000"/>
                </a:solidFill>
              </a:rPr>
              <a:t>cilgavimab</a:t>
            </a:r>
            <a:r>
              <a:rPr lang="en-US" sz="1400">
                <a:solidFill>
                  <a:srgbClr val="C00000"/>
                </a:solidFill>
              </a:rPr>
              <a:t> against Omicron? </a:t>
            </a:r>
            <a:r>
              <a:rPr lang="en-US" sz="1400"/>
              <a:t>(12- to 30-fold reduction in </a:t>
            </a:r>
            <a:r>
              <a:rPr lang="en-US" sz="1400" i="1"/>
              <a:t>in vitro </a:t>
            </a:r>
            <a:r>
              <a:rPr lang="en-US" sz="1400"/>
              <a:t>susceptibility)</a:t>
            </a:r>
          </a:p>
          <a:p>
            <a:pPr lvl="1">
              <a:lnSpc>
                <a:spcPct val="90000"/>
              </a:lnSpc>
            </a:pPr>
            <a:r>
              <a:rPr lang="en-US" sz="1400"/>
              <a:t>No breakthrough cases reported yet at Montefiore</a:t>
            </a:r>
          </a:p>
          <a:p>
            <a:pPr marL="0" indent="0">
              <a:lnSpc>
                <a:spcPct val="90000"/>
              </a:lnSpc>
              <a:buNone/>
            </a:pPr>
            <a:endParaRPr lang="en-US" sz="1400"/>
          </a:p>
          <a:p>
            <a:pPr>
              <a:lnSpc>
                <a:spcPct val="90000"/>
              </a:lnSpc>
            </a:pPr>
            <a:endParaRPr lang="en-US" sz="1100"/>
          </a:p>
        </p:txBody>
      </p:sp>
      <p:sp>
        <p:nvSpPr>
          <p:cNvPr id="4" name="Slide Number Placeholder 3">
            <a:extLst>
              <a:ext uri="{FF2B5EF4-FFF2-40B4-BE49-F238E27FC236}">
                <a16:creationId xmlns:a16="http://schemas.microsoft.com/office/drawing/2014/main" id="{742DF855-BDC7-4F45-B7BF-2470261A118C}"/>
              </a:ext>
            </a:extLst>
          </p:cNvPr>
          <p:cNvSpPr>
            <a:spLocks noGrp="1"/>
          </p:cNvSpPr>
          <p:nvPr>
            <p:ph type="sldNum" sz="quarter" idx="10"/>
          </p:nvPr>
        </p:nvSpPr>
        <p:spPr>
          <a:xfrm>
            <a:off x="9509919" y="6553200"/>
            <a:ext cx="685800" cy="304800"/>
          </a:xfrm>
        </p:spPr>
        <p:txBody>
          <a:bodyPr wrap="square" anchor="t">
            <a:normAutofit/>
          </a:bodyPr>
          <a:lstStyle/>
          <a:p>
            <a:pPr eaLnBrk="0" fontAlgn="base" hangingPunct="0">
              <a:spcBef>
                <a:spcPct val="0"/>
              </a:spcBef>
              <a:spcAft>
                <a:spcPts val="600"/>
              </a:spcAft>
            </a:pPr>
            <a:r>
              <a:rPr lang="en-US" altLang="en-US">
                <a:solidFill>
                  <a:srgbClr val="FFFFFF"/>
                </a:solidFill>
                <a:latin typeface="Arial" pitchFamily="34" charset="0"/>
                <a:ea typeface="ＭＳ Ｐゴシック" pitchFamily="34" charset="-128"/>
              </a:rPr>
              <a:t>  |  </a:t>
            </a:r>
            <a:fld id="{FABF16F1-907D-428E-B176-46C1C551C140}" type="slidenum">
              <a:rPr lang="en-US" altLang="en-US">
                <a:solidFill>
                  <a:srgbClr val="FFFFFF"/>
                </a:solidFill>
                <a:latin typeface="Arial" pitchFamily="34" charset="0"/>
                <a:ea typeface="ＭＳ Ｐゴシック" pitchFamily="34" charset="-128"/>
              </a:rPr>
              <a:pPr eaLnBrk="0" fontAlgn="base" hangingPunct="0">
                <a:spcBef>
                  <a:spcPct val="0"/>
                </a:spcBef>
                <a:spcAft>
                  <a:spcPts val="600"/>
                </a:spcAft>
              </a:pPr>
              <a:t>82</a:t>
            </a:fld>
            <a:endParaRPr lang="en-US" altLang="en-US">
              <a:solidFill>
                <a:srgbClr val="FFFFFF"/>
              </a:solidFill>
              <a:latin typeface="Arial" pitchFamily="34" charset="0"/>
              <a:ea typeface="ＭＳ Ｐゴシック" pitchFamily="34" charset="-128"/>
            </a:endParaRPr>
          </a:p>
        </p:txBody>
      </p:sp>
      <p:sp>
        <p:nvSpPr>
          <p:cNvPr id="5" name="Date Placeholder 4">
            <a:extLst>
              <a:ext uri="{FF2B5EF4-FFF2-40B4-BE49-F238E27FC236}">
                <a16:creationId xmlns:a16="http://schemas.microsoft.com/office/drawing/2014/main" id="{0D3CD0A4-F283-44A8-87B8-CEEFDE13A705}"/>
              </a:ext>
            </a:extLst>
          </p:cNvPr>
          <p:cNvSpPr>
            <a:spLocks noGrp="1"/>
          </p:cNvSpPr>
          <p:nvPr>
            <p:ph type="dt" sz="half" idx="11"/>
          </p:nvPr>
        </p:nvSpPr>
        <p:spPr>
          <a:xfrm>
            <a:off x="7185819" y="6591300"/>
            <a:ext cx="2565400" cy="266700"/>
          </a:xfrm>
        </p:spPr>
        <p:txBody>
          <a:bodyPr wrap="square" anchor="t">
            <a:normAutofit/>
          </a:bodyPr>
          <a:lstStyle/>
          <a:p>
            <a:pPr eaLnBrk="0" fontAlgn="base" hangingPunct="0">
              <a:lnSpc>
                <a:spcPct val="90000"/>
              </a:lnSpc>
              <a:spcBef>
                <a:spcPct val="0"/>
              </a:spcBef>
              <a:spcAft>
                <a:spcPts val="600"/>
              </a:spcAft>
            </a:pPr>
            <a:fld id="{7E26CAD4-A0A7-40FA-B094-22391BD2ABBE}" type="datetime1">
              <a:rPr lang="en-US" altLang="en-US">
                <a:solidFill>
                  <a:srgbClr val="FFFFFF"/>
                </a:solidFill>
                <a:latin typeface="Arial" pitchFamily="34" charset="0"/>
                <a:ea typeface="ＭＳ Ｐゴシック" pitchFamily="34" charset="-128"/>
              </a:rPr>
              <a:pPr eaLnBrk="0" fontAlgn="base" hangingPunct="0">
                <a:lnSpc>
                  <a:spcPct val="90000"/>
                </a:lnSpc>
                <a:spcBef>
                  <a:spcPct val="0"/>
                </a:spcBef>
                <a:spcAft>
                  <a:spcPts val="600"/>
                </a:spcAft>
              </a:pPr>
              <a:t>2/5/2022</a:t>
            </a:fld>
            <a:endParaRPr lang="en-US" altLang="en-US">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3851254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434281-B4D7-414B-849C-A777BA258A03}"/>
              </a:ext>
            </a:extLst>
          </p:cNvPr>
          <p:cNvSpPr>
            <a:spLocks noGrp="1"/>
          </p:cNvSpPr>
          <p:nvPr>
            <p:ph type="sldNum" sz="quarter" idx="10"/>
          </p:nvPr>
        </p:nvSpPr>
        <p:spPr/>
        <p:txBody>
          <a:bodyPr/>
          <a:lstStyle/>
          <a:p>
            <a:pPr eaLnBrk="0" fontAlgn="base" hangingPunct="0">
              <a:spcBef>
                <a:spcPct val="0"/>
              </a:spcBef>
              <a:spcAft>
                <a:spcPct val="0"/>
              </a:spcAft>
            </a:pPr>
            <a:r>
              <a:rPr lang="en-US" altLang="en-US">
                <a:solidFill>
                  <a:srgbClr val="FFFFFF"/>
                </a:solidFill>
                <a:latin typeface="Arial" pitchFamily="34" charset="0"/>
                <a:ea typeface="ＭＳ Ｐゴシック" pitchFamily="34" charset="-128"/>
              </a:rPr>
              <a:t>  </a:t>
            </a:r>
            <a:r>
              <a:rPr lang="en-US" altLang="en-US">
                <a:solidFill>
                  <a:srgbClr val="8FBEDC"/>
                </a:solidFill>
                <a:latin typeface="Arial" pitchFamily="34" charset="0"/>
                <a:ea typeface="ＭＳ Ｐゴシック" pitchFamily="34" charset="-128"/>
              </a:rPr>
              <a:t>| </a:t>
            </a:r>
            <a:r>
              <a:rPr lang="en-US" altLang="en-US" sz="1100">
                <a:solidFill>
                  <a:srgbClr val="000000"/>
                </a:solidFill>
                <a:latin typeface="Arial" pitchFamily="34" charset="0"/>
                <a:ea typeface="ＭＳ Ｐゴシック" pitchFamily="34" charset="-128"/>
              </a:rPr>
              <a:t> </a:t>
            </a:r>
            <a:fld id="{AA90202A-3CCE-4614-92F9-559FE8DDD7A4}" type="slidenum">
              <a:rPr lang="en-US" altLang="en-US" sz="1100">
                <a:solidFill>
                  <a:srgbClr val="FFFFFF"/>
                </a:solidFill>
                <a:latin typeface="Arial" pitchFamily="34" charset="0"/>
                <a:ea typeface="ＭＳ Ｐゴシック" pitchFamily="34" charset="-128"/>
              </a:rPr>
              <a:pPr eaLnBrk="0" fontAlgn="base" hangingPunct="0">
                <a:spcBef>
                  <a:spcPct val="0"/>
                </a:spcBef>
                <a:spcAft>
                  <a:spcPct val="0"/>
                </a:spcAft>
              </a:pPr>
              <a:t>83</a:t>
            </a:fld>
            <a:endParaRPr lang="en-US" altLang="en-US" sz="1100">
              <a:solidFill>
                <a:srgbClr val="383272"/>
              </a:solidFill>
              <a:latin typeface="Arial" pitchFamily="34" charset="0"/>
              <a:ea typeface="ＭＳ Ｐゴシック" pitchFamily="34" charset="-128"/>
            </a:endParaRPr>
          </a:p>
        </p:txBody>
      </p:sp>
      <p:sp>
        <p:nvSpPr>
          <p:cNvPr id="6" name="Date Placeholder 5">
            <a:extLst>
              <a:ext uri="{FF2B5EF4-FFF2-40B4-BE49-F238E27FC236}">
                <a16:creationId xmlns:a16="http://schemas.microsoft.com/office/drawing/2014/main" id="{897A48A3-C7AE-463F-BC8E-A60DB668FA77}"/>
              </a:ext>
            </a:extLst>
          </p:cNvPr>
          <p:cNvSpPr>
            <a:spLocks noGrp="1"/>
          </p:cNvSpPr>
          <p:nvPr>
            <p:ph type="dt" sz="half" idx="11"/>
          </p:nvPr>
        </p:nvSpPr>
        <p:spPr/>
        <p:txBody>
          <a:bodyPr/>
          <a:lstStyle/>
          <a:p>
            <a:pPr eaLnBrk="0" fontAlgn="base" hangingPunct="0">
              <a:spcBef>
                <a:spcPct val="0"/>
              </a:spcBef>
              <a:spcAft>
                <a:spcPct val="0"/>
              </a:spcAft>
            </a:pPr>
            <a:fld id="{CD9E0B72-7E91-41FE-90E3-0109B787E703}" type="datetime1">
              <a:rPr lang="en-US" altLang="en-US">
                <a:solidFill>
                  <a:srgbClr val="FFFFFF"/>
                </a:solidFill>
                <a:latin typeface="Arial" pitchFamily="34" charset="0"/>
                <a:ea typeface="ＭＳ Ｐゴシック" pitchFamily="34" charset="-128"/>
              </a:rPr>
              <a:pPr eaLnBrk="0" fontAlgn="base" hangingPunct="0">
                <a:spcBef>
                  <a:spcPct val="0"/>
                </a:spcBef>
                <a:spcAft>
                  <a:spcPct val="0"/>
                </a:spcAft>
              </a:pPr>
              <a:t>2/5/2022</a:t>
            </a:fld>
            <a:endParaRPr lang="en-US" altLang="en-US">
              <a:solidFill>
                <a:srgbClr val="FFFFFF"/>
              </a:solidFill>
              <a:latin typeface="Arial" pitchFamily="34" charset="0"/>
              <a:ea typeface="ＭＳ Ｐゴシック" pitchFamily="34" charset="-128"/>
            </a:endParaRPr>
          </a:p>
        </p:txBody>
      </p:sp>
      <p:sp>
        <p:nvSpPr>
          <p:cNvPr id="7" name="Title 6">
            <a:extLst>
              <a:ext uri="{FF2B5EF4-FFF2-40B4-BE49-F238E27FC236}">
                <a16:creationId xmlns:a16="http://schemas.microsoft.com/office/drawing/2014/main" id="{EF82A50F-EBE4-48ED-8239-8DD891AD596D}"/>
              </a:ext>
            </a:extLst>
          </p:cNvPr>
          <p:cNvSpPr>
            <a:spLocks noGrp="1"/>
          </p:cNvSpPr>
          <p:nvPr>
            <p:ph type="title"/>
          </p:nvPr>
        </p:nvSpPr>
        <p:spPr/>
        <p:txBody>
          <a:bodyPr/>
          <a:lstStyle/>
          <a:p>
            <a:pPr algn="ctr"/>
            <a:r>
              <a:rPr lang="en-US"/>
              <a:t>Thank You</a:t>
            </a:r>
          </a:p>
        </p:txBody>
      </p:sp>
      <p:pic>
        <p:nvPicPr>
          <p:cNvPr id="9" name="Picture 8">
            <a:extLst>
              <a:ext uri="{FF2B5EF4-FFF2-40B4-BE49-F238E27FC236}">
                <a16:creationId xmlns:a16="http://schemas.microsoft.com/office/drawing/2014/main" id="{BE4F4AA6-6D7F-4E21-9A64-E0C6E6807FBC}"/>
              </a:ext>
            </a:extLst>
          </p:cNvPr>
          <p:cNvPicPr>
            <a:picLocks noChangeAspect="1"/>
          </p:cNvPicPr>
          <p:nvPr/>
        </p:nvPicPr>
        <p:blipFill>
          <a:blip r:embed="rId3"/>
          <a:stretch>
            <a:fillRect/>
          </a:stretch>
        </p:blipFill>
        <p:spPr>
          <a:xfrm>
            <a:off x="1508919" y="1752600"/>
            <a:ext cx="9144000" cy="3200400"/>
          </a:xfrm>
          <a:prstGeom prst="rect">
            <a:avLst/>
          </a:prstGeom>
        </p:spPr>
      </p:pic>
      <p:sp>
        <p:nvSpPr>
          <p:cNvPr id="11" name="TextBox 10">
            <a:extLst>
              <a:ext uri="{FF2B5EF4-FFF2-40B4-BE49-F238E27FC236}">
                <a16:creationId xmlns:a16="http://schemas.microsoft.com/office/drawing/2014/main" id="{25DCEC60-A3A7-47FA-9C1E-C0C783DB2E6E}"/>
              </a:ext>
            </a:extLst>
          </p:cNvPr>
          <p:cNvSpPr txBox="1"/>
          <p:nvPr/>
        </p:nvSpPr>
        <p:spPr>
          <a:xfrm>
            <a:off x="2956719" y="5204461"/>
            <a:ext cx="5143500" cy="1200329"/>
          </a:xfrm>
          <a:prstGeom prst="rect">
            <a:avLst/>
          </a:prstGeom>
          <a:noFill/>
        </p:spPr>
        <p:txBody>
          <a:bodyPr wrap="square" numCol="2">
            <a:spAutoFit/>
          </a:bodyPr>
          <a:lstStyle/>
          <a:p>
            <a:pPr eaLnBrk="0" fontAlgn="base" hangingPunct="0">
              <a:spcBef>
                <a:spcPct val="0"/>
              </a:spcBef>
              <a:spcAft>
                <a:spcPct val="0"/>
              </a:spcAft>
            </a:pPr>
            <a:r>
              <a:rPr lang="en-US">
                <a:solidFill>
                  <a:srgbClr val="BBE0E3">
                    <a:lumMod val="50000"/>
                  </a:srgbClr>
                </a:solidFill>
                <a:latin typeface="Arial" pitchFamily="34" charset="0"/>
                <a:ea typeface="ＭＳ Ｐゴシック" pitchFamily="34" charset="-128"/>
              </a:rPr>
              <a:t>@IDPeggyM</a:t>
            </a:r>
          </a:p>
          <a:p>
            <a:pPr eaLnBrk="0" fontAlgn="base" hangingPunct="0">
              <a:spcBef>
                <a:spcPct val="0"/>
              </a:spcBef>
              <a:spcAft>
                <a:spcPct val="0"/>
              </a:spcAft>
            </a:pPr>
            <a:r>
              <a:rPr lang="en-US">
                <a:solidFill>
                  <a:srgbClr val="BBE0E3">
                    <a:lumMod val="50000"/>
                  </a:srgbClr>
                </a:solidFill>
                <a:latin typeface="Arial" pitchFamily="34" charset="0"/>
                <a:ea typeface="ＭＳ Ｐゴシック" pitchFamily="34" charset="-128"/>
              </a:rPr>
              <a:t>@Amitvermamds</a:t>
            </a:r>
          </a:p>
          <a:p>
            <a:pPr eaLnBrk="0" fontAlgn="base" hangingPunct="0">
              <a:spcBef>
                <a:spcPct val="0"/>
              </a:spcBef>
              <a:spcAft>
                <a:spcPct val="0"/>
              </a:spcAft>
            </a:pPr>
            <a:endParaRPr lang="en-US">
              <a:solidFill>
                <a:srgbClr val="BBE0E3">
                  <a:lumMod val="50000"/>
                </a:srgbClr>
              </a:solidFill>
              <a:latin typeface="Arial" pitchFamily="34" charset="0"/>
              <a:ea typeface="ＭＳ Ｐゴシック" pitchFamily="34" charset="-128"/>
            </a:endParaRPr>
          </a:p>
          <a:p>
            <a:pPr eaLnBrk="0" fontAlgn="base" hangingPunct="0">
              <a:spcBef>
                <a:spcPct val="0"/>
              </a:spcBef>
              <a:spcAft>
                <a:spcPct val="0"/>
              </a:spcAft>
            </a:pPr>
            <a:endParaRPr lang="en-US">
              <a:solidFill>
                <a:srgbClr val="BBE0E3">
                  <a:lumMod val="50000"/>
                </a:srgbClr>
              </a:solidFill>
              <a:latin typeface="Arial" pitchFamily="34" charset="0"/>
              <a:ea typeface="ＭＳ Ｐゴシック" pitchFamily="34" charset="-128"/>
            </a:endParaRPr>
          </a:p>
          <a:p>
            <a:pPr eaLnBrk="0" fontAlgn="base" hangingPunct="0">
              <a:spcBef>
                <a:spcPct val="0"/>
              </a:spcBef>
              <a:spcAft>
                <a:spcPct val="0"/>
              </a:spcAft>
            </a:pPr>
            <a:r>
              <a:rPr lang="en-US">
                <a:solidFill>
                  <a:srgbClr val="BBE0E3">
                    <a:lumMod val="50000"/>
                  </a:srgbClr>
                </a:solidFill>
                <a:latin typeface="Arial" pitchFamily="34" charset="0"/>
                <a:ea typeface="ＭＳ Ｐゴシック" pitchFamily="34" charset="-128"/>
              </a:rPr>
              <a:t>@PriyaNori</a:t>
            </a:r>
          </a:p>
          <a:p>
            <a:pPr eaLnBrk="0" fontAlgn="base" hangingPunct="0">
              <a:spcBef>
                <a:spcPct val="0"/>
              </a:spcBef>
              <a:spcAft>
                <a:spcPct val="0"/>
              </a:spcAft>
            </a:pPr>
            <a:r>
              <a:rPr lang="en-US">
                <a:solidFill>
                  <a:srgbClr val="BBE0E3">
                    <a:lumMod val="50000"/>
                  </a:srgbClr>
                </a:solidFill>
                <a:latin typeface="Arial" pitchFamily="34" charset="0"/>
                <a:ea typeface="ＭＳ Ｐゴシック" pitchFamily="34" charset="-128"/>
              </a:rPr>
              <a:t>@MontefioreID</a:t>
            </a:r>
          </a:p>
        </p:txBody>
      </p:sp>
    </p:spTree>
    <p:extLst>
      <p:ext uri="{BB962C8B-B14F-4D97-AF65-F5344CB8AC3E}">
        <p14:creationId xmlns:p14="http://schemas.microsoft.com/office/powerpoint/2010/main" val="2847475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defTabSz="912205">
              <a:lnSpc>
                <a:spcPct val="90000"/>
              </a:lnSpc>
              <a:spcBef>
                <a:spcPts val="998"/>
              </a:spcBef>
              <a:defRPr/>
            </a:pPr>
            <a:endParaRPr lang="en-US" sz="798">
              <a:solidFill>
                <a:prstClr val="white"/>
              </a:solidFill>
              <a:latin typeface="Calibri" panose="020F0502020204030204"/>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defTabSz="912205"/>
            <a:fld id="{221967DE-AA84-4DFD-815B-4215F81F8E8F}" type="slidenum">
              <a:rPr lang="en-US">
                <a:solidFill>
                  <a:prstClr val="white">
                    <a:tint val="75000"/>
                  </a:prstClr>
                </a:solidFill>
                <a:latin typeface="Calibri" panose="020F0502020204030204"/>
                <a:sym typeface="Helvetica Neue Medium"/>
              </a:rPr>
              <a:pPr defTabSz="912205"/>
              <a:t>84</a:t>
            </a:fld>
            <a:endParaRPr lang="en-US">
              <a:solidFill>
                <a:prstClr val="white">
                  <a:tint val="75000"/>
                </a:prstClr>
              </a:solidFill>
              <a:latin typeface="Calibri" panose="020F0502020204030204"/>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59707" y="4184855"/>
            <a:ext cx="6665299" cy="1577355"/>
          </a:xfrm>
          <a:prstGeom prst="rect">
            <a:avLst/>
          </a:prstGeom>
          <a:noFill/>
        </p:spPr>
        <p:txBody>
          <a:bodyPr wrap="square">
            <a:spAutoFit/>
          </a:bodyPr>
          <a:lstStyle/>
          <a:p>
            <a:pPr defTabSz="912205">
              <a:spcAft>
                <a:spcPts val="300"/>
              </a:spcAft>
            </a:pPr>
            <a:r>
              <a:rPr lang="en-US" sz="3200" i="1"/>
              <a:t>Administration of Monoclonal Antibody: Real-World Implementation</a:t>
            </a:r>
            <a:endParaRPr lang="en-US" sz="1400" b="1" i="1">
              <a:solidFill>
                <a:prstClr val="white"/>
              </a:solidFill>
              <a:sym typeface="Helvetica Neue Medium"/>
            </a:endParaRPr>
          </a:p>
          <a:p>
            <a:pPr defTabSz="912205"/>
            <a:r>
              <a:rPr lang="en-US" sz="3000" b="1">
                <a:solidFill>
                  <a:prstClr val="white"/>
                </a:solidFill>
                <a:latin typeface="Calibri" panose="020F0502020204030204"/>
                <a:sym typeface="Helvetica Neue Medium"/>
              </a:rPr>
              <a:t>Anurag Malani, MD, FIDSA, FSHEA</a:t>
            </a:r>
            <a:endParaRPr lang="en-US" sz="3000">
              <a:solidFill>
                <a:prstClr val="white"/>
              </a:solidFill>
              <a:latin typeface="Calibri" panose="020F0502020204030204"/>
              <a:sym typeface="Helvetica Neue Medium"/>
            </a:endParaRPr>
          </a:p>
        </p:txBody>
      </p:sp>
      <p:sp>
        <p:nvSpPr>
          <p:cNvPr id="9" name="TextBox 8">
            <a:extLst>
              <a:ext uri="{FF2B5EF4-FFF2-40B4-BE49-F238E27FC236}">
                <a16:creationId xmlns:a16="http://schemas.microsoft.com/office/drawing/2014/main" id="{1F617913-FFAB-4335-977B-04EA97E2E46C}"/>
              </a:ext>
            </a:extLst>
          </p:cNvPr>
          <p:cNvSpPr txBox="1"/>
          <p:nvPr/>
        </p:nvSpPr>
        <p:spPr>
          <a:xfrm>
            <a:off x="6236123" y="1934481"/>
            <a:ext cx="608370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Disclosures: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Nothing to Disclose</a:t>
            </a:r>
          </a:p>
        </p:txBody>
      </p:sp>
    </p:spTree>
    <p:extLst>
      <p:ext uri="{BB962C8B-B14F-4D97-AF65-F5344CB8AC3E}">
        <p14:creationId xmlns:p14="http://schemas.microsoft.com/office/powerpoint/2010/main" val="1404216198"/>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56169" y="2240533"/>
            <a:ext cx="7085664" cy="1332617"/>
          </a:xfrm>
        </p:spPr>
        <p:txBody>
          <a:bodyPr>
            <a:noAutofit/>
          </a:bodyPr>
          <a:lstStyle/>
          <a:p>
            <a:r>
              <a:rPr lang="en-US" sz="2400"/>
              <a:t>Anurag Malani, MD, FIDSA, FSHEA</a:t>
            </a:r>
          </a:p>
          <a:p>
            <a:endParaRPr lang="en-US" sz="2400"/>
          </a:p>
          <a:p>
            <a:endParaRPr lang="en-US" sz="2400"/>
          </a:p>
          <a:p>
            <a:r>
              <a:rPr lang="en-US" sz="2400"/>
              <a:t>Medical Director, Antimicrobial Stewardship, Hospital Epidemiology, Special Pathogens</a:t>
            </a:r>
          </a:p>
          <a:p>
            <a:endParaRPr lang="en-US" sz="2400"/>
          </a:p>
          <a:p>
            <a:endParaRPr lang="en-US" sz="2400"/>
          </a:p>
        </p:txBody>
      </p:sp>
      <p:sp>
        <p:nvSpPr>
          <p:cNvPr id="5" name="Title 1"/>
          <p:cNvSpPr>
            <a:spLocks noGrp="1"/>
          </p:cNvSpPr>
          <p:nvPr>
            <p:ph type="ctrTitle"/>
          </p:nvPr>
        </p:nvSpPr>
        <p:spPr>
          <a:xfrm>
            <a:off x="1642056" y="525552"/>
            <a:ext cx="8611026" cy="648134"/>
          </a:xfrm>
        </p:spPr>
        <p:txBody>
          <a:bodyPr>
            <a:noAutofit/>
          </a:bodyPr>
          <a:lstStyle/>
          <a:p>
            <a:pPr algn="ctr">
              <a:lnSpc>
                <a:spcPct val="100000"/>
              </a:lnSpc>
            </a:pPr>
            <a:r>
              <a:rPr lang="en-US"/>
              <a:t>Administration of Monoclonal Antibody: Real-World Implementation </a:t>
            </a:r>
            <a:br>
              <a:rPr lang="en-US" sz="4000"/>
            </a:br>
            <a:br>
              <a:rPr lang="en-US" sz="4000"/>
            </a:br>
            <a:br>
              <a:rPr lang="en-US" sz="4000"/>
            </a:br>
            <a:br>
              <a:rPr lang="en-US" sz="4000"/>
            </a:br>
            <a:endParaRPr lang="en-US" sz="4000"/>
          </a:p>
        </p:txBody>
      </p:sp>
    </p:spTree>
    <p:extLst>
      <p:ext uri="{BB962C8B-B14F-4D97-AF65-F5344CB8AC3E}">
        <p14:creationId xmlns:p14="http://schemas.microsoft.com/office/powerpoint/2010/main" val="14720480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3F111-67A9-49FC-86AF-9ADC416DC105}"/>
              </a:ext>
            </a:extLst>
          </p:cNvPr>
          <p:cNvSpPr>
            <a:spLocks noGrp="1"/>
          </p:cNvSpPr>
          <p:nvPr>
            <p:ph type="title"/>
          </p:nvPr>
        </p:nvSpPr>
        <p:spPr>
          <a:xfrm>
            <a:off x="1966119" y="373508"/>
            <a:ext cx="8229600" cy="610765"/>
          </a:xfrm>
        </p:spPr>
        <p:txBody>
          <a:bodyPr>
            <a:normAutofit/>
          </a:bodyPr>
          <a:lstStyle/>
          <a:p>
            <a:pPr algn="ctr"/>
            <a:r>
              <a:rPr lang="en-US"/>
              <a:t>So, the Story Begins…</a:t>
            </a:r>
          </a:p>
        </p:txBody>
      </p:sp>
      <p:sp>
        <p:nvSpPr>
          <p:cNvPr id="3" name="Slide Number Placeholder 2">
            <a:extLst>
              <a:ext uri="{FF2B5EF4-FFF2-40B4-BE49-F238E27FC236}">
                <a16:creationId xmlns:a16="http://schemas.microsoft.com/office/drawing/2014/main" id="{51C7DF08-AC3E-45FE-AE65-CF0384585A79}"/>
              </a:ext>
            </a:extLst>
          </p:cNvPr>
          <p:cNvSpPr>
            <a:spLocks noGrp="1"/>
          </p:cNvSpPr>
          <p:nvPr>
            <p:ph type="sldNum" sz="quarter" idx="4"/>
          </p:nvPr>
        </p:nvSpPr>
        <p:spPr/>
        <p:txBody>
          <a:bodyPr/>
          <a:lstStyle/>
          <a:p>
            <a:pPr defTabSz="457200"/>
            <a:fld id="{334D12FF-7F3A-F346-8814-F4DA45F091ED}" type="slidenum">
              <a:rPr lang="en-US">
                <a:solidFill>
                  <a:prstClr val="white"/>
                </a:solidFill>
                <a:latin typeface="Arial"/>
              </a:rPr>
              <a:pPr defTabSz="457200"/>
              <a:t>86</a:t>
            </a:fld>
            <a:endParaRPr lang="en-US">
              <a:solidFill>
                <a:prstClr val="white"/>
              </a:solidFill>
              <a:latin typeface="Arial"/>
            </a:endParaRPr>
          </a:p>
        </p:txBody>
      </p:sp>
      <p:sp>
        <p:nvSpPr>
          <p:cNvPr id="5" name="Content Placeholder 4">
            <a:extLst>
              <a:ext uri="{FF2B5EF4-FFF2-40B4-BE49-F238E27FC236}">
                <a16:creationId xmlns:a16="http://schemas.microsoft.com/office/drawing/2014/main" id="{D317DA13-841F-4340-8275-599793359219}"/>
              </a:ext>
            </a:extLst>
          </p:cNvPr>
          <p:cNvSpPr>
            <a:spLocks noGrp="1"/>
          </p:cNvSpPr>
          <p:nvPr>
            <p:ph sz="quarter" idx="12"/>
          </p:nvPr>
        </p:nvSpPr>
        <p:spPr>
          <a:xfrm>
            <a:off x="1685721" y="1259254"/>
            <a:ext cx="8229600" cy="4339493"/>
          </a:xfrm>
        </p:spPr>
        <p:txBody>
          <a:bodyPr>
            <a:noAutofit/>
          </a:bodyPr>
          <a:lstStyle/>
          <a:p>
            <a:pPr marL="457200" indent="-457200">
              <a:buFont typeface="Arial" panose="020B0604020202020204" pitchFamily="34" charset="0"/>
              <a:buChar char="•"/>
            </a:pPr>
            <a:r>
              <a:rPr lang="en-US" sz="2400"/>
              <a:t>December 2020 – First MAB infusion in ED</a:t>
            </a:r>
          </a:p>
          <a:p>
            <a:pPr marL="457200" indent="-457200">
              <a:buFont typeface="Arial" panose="020B0604020202020204" pitchFamily="34" charset="0"/>
              <a:buChar char="•"/>
            </a:pPr>
            <a:r>
              <a:rPr lang="en-US" sz="2400"/>
              <a:t>February 2021 – First MAB home infusion, partnership with local EMS/community integrated paramedics (CIP)</a:t>
            </a:r>
          </a:p>
          <a:p>
            <a:pPr marL="457200" indent="-457200">
              <a:buFont typeface="Arial" panose="020B0604020202020204" pitchFamily="34" charset="0"/>
              <a:buChar char="•"/>
            </a:pPr>
            <a:r>
              <a:rPr lang="en-US" sz="2400"/>
              <a:t>Difficult to sustain ED infusions given throughput, volume, unpredictability</a:t>
            </a:r>
          </a:p>
          <a:p>
            <a:pPr marL="457200" indent="-457200">
              <a:buFont typeface="Arial" panose="020B0604020202020204" pitchFamily="34" charset="0"/>
              <a:buChar char="•"/>
            </a:pPr>
            <a:r>
              <a:rPr lang="en-US" sz="2400"/>
              <a:t>Michigan has experienced 5 different surges including Alpha, Delta, Omicron…</a:t>
            </a:r>
          </a:p>
          <a:p>
            <a:pPr marL="457200" indent="-457200">
              <a:buFont typeface="Arial" panose="020B0604020202020204" pitchFamily="34" charset="0"/>
              <a:buChar char="•"/>
            </a:pPr>
            <a:r>
              <a:rPr lang="en-US" sz="2400"/>
              <a:t>October 2021 – MAB Clinic in conjunction with local EMS/CIP.  Stopped all ED infusions.  </a:t>
            </a:r>
          </a:p>
          <a:p>
            <a:pPr marL="457200" indent="-457200">
              <a:buFont typeface="Arial" panose="020B0604020202020204" pitchFamily="34" charset="0"/>
              <a:buChar char="•"/>
            </a:pPr>
            <a:r>
              <a:rPr lang="en-US" sz="2400"/>
              <a:t>December 2021 – MAB Clinic in conjunction with local county health department (SQ </a:t>
            </a:r>
            <a:r>
              <a:rPr lang="en-US" sz="2400" err="1"/>
              <a:t>casirivimab</a:t>
            </a:r>
            <a:r>
              <a:rPr lang="en-US" sz="2400"/>
              <a:t>/</a:t>
            </a:r>
            <a:r>
              <a:rPr lang="en-US" sz="2400" err="1"/>
              <a:t>imdevimab</a:t>
            </a:r>
            <a:r>
              <a:rPr lang="en-US" sz="2400"/>
              <a:t>)</a:t>
            </a:r>
          </a:p>
        </p:txBody>
      </p:sp>
      <p:sp>
        <p:nvSpPr>
          <p:cNvPr id="2" name="Footer Placeholder 1">
            <a:extLst>
              <a:ext uri="{FF2B5EF4-FFF2-40B4-BE49-F238E27FC236}">
                <a16:creationId xmlns:a16="http://schemas.microsoft.com/office/drawing/2014/main" id="{208760A6-1B40-4612-8BED-1DD6944615BE}"/>
              </a:ext>
            </a:extLst>
          </p:cNvPr>
          <p:cNvSpPr>
            <a:spLocks noGrp="1"/>
          </p:cNvSpPr>
          <p:nvPr>
            <p:ph type="ftr" sz="quarter" idx="3"/>
          </p:nvPr>
        </p:nvSpPr>
        <p:spPr/>
        <p:txBody>
          <a:bodyPr/>
          <a:lstStyle/>
          <a:p>
            <a:pPr defTabSz="457200"/>
            <a:endParaRPr lang="en-US">
              <a:solidFill>
                <a:prstClr val="white"/>
              </a:solidFill>
              <a:latin typeface="Arial"/>
            </a:endParaRPr>
          </a:p>
        </p:txBody>
      </p:sp>
    </p:spTree>
    <p:extLst>
      <p:ext uri="{BB962C8B-B14F-4D97-AF65-F5344CB8AC3E}">
        <p14:creationId xmlns:p14="http://schemas.microsoft.com/office/powerpoint/2010/main" val="23668507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3F111-67A9-49FC-86AF-9ADC416DC105}"/>
              </a:ext>
            </a:extLst>
          </p:cNvPr>
          <p:cNvSpPr>
            <a:spLocks noGrp="1"/>
          </p:cNvSpPr>
          <p:nvPr>
            <p:ph type="title"/>
          </p:nvPr>
        </p:nvSpPr>
        <p:spPr>
          <a:xfrm>
            <a:off x="3109119" y="228950"/>
            <a:ext cx="8229600" cy="610765"/>
          </a:xfrm>
        </p:spPr>
        <p:txBody>
          <a:bodyPr/>
          <a:lstStyle/>
          <a:p>
            <a:r>
              <a:rPr lang="en-US"/>
              <a:t>COVID-19 Waves in Michigan</a:t>
            </a:r>
          </a:p>
        </p:txBody>
      </p:sp>
      <p:sp>
        <p:nvSpPr>
          <p:cNvPr id="3" name="Slide Number Placeholder 2">
            <a:extLst>
              <a:ext uri="{FF2B5EF4-FFF2-40B4-BE49-F238E27FC236}">
                <a16:creationId xmlns:a16="http://schemas.microsoft.com/office/drawing/2014/main" id="{51C7DF08-AC3E-45FE-AE65-CF0384585A79}"/>
              </a:ext>
            </a:extLst>
          </p:cNvPr>
          <p:cNvSpPr>
            <a:spLocks noGrp="1"/>
          </p:cNvSpPr>
          <p:nvPr>
            <p:ph type="sldNum" sz="quarter" idx="4"/>
          </p:nvPr>
        </p:nvSpPr>
        <p:spPr/>
        <p:txBody>
          <a:bodyPr/>
          <a:lstStyle/>
          <a:p>
            <a:pPr defTabSz="457200"/>
            <a:fld id="{334D12FF-7F3A-F346-8814-F4DA45F091ED}" type="slidenum">
              <a:rPr lang="en-US">
                <a:solidFill>
                  <a:prstClr val="white"/>
                </a:solidFill>
                <a:latin typeface="Arial"/>
              </a:rPr>
              <a:pPr defTabSz="457200"/>
              <a:t>87</a:t>
            </a:fld>
            <a:endParaRPr lang="en-US">
              <a:solidFill>
                <a:prstClr val="white"/>
              </a:solidFill>
              <a:latin typeface="Arial"/>
            </a:endParaRPr>
          </a:p>
        </p:txBody>
      </p:sp>
      <p:sp>
        <p:nvSpPr>
          <p:cNvPr id="2" name="Footer Placeholder 1">
            <a:extLst>
              <a:ext uri="{FF2B5EF4-FFF2-40B4-BE49-F238E27FC236}">
                <a16:creationId xmlns:a16="http://schemas.microsoft.com/office/drawing/2014/main" id="{208760A6-1B40-4612-8BED-1DD6944615BE}"/>
              </a:ext>
            </a:extLst>
          </p:cNvPr>
          <p:cNvSpPr>
            <a:spLocks noGrp="1"/>
          </p:cNvSpPr>
          <p:nvPr>
            <p:ph type="ftr" sz="quarter" idx="3"/>
          </p:nvPr>
        </p:nvSpPr>
        <p:spPr/>
        <p:txBody>
          <a:bodyPr/>
          <a:lstStyle/>
          <a:p>
            <a:pPr defTabSz="457200"/>
            <a:endParaRPr lang="en-US">
              <a:solidFill>
                <a:prstClr val="white"/>
              </a:solidFill>
              <a:latin typeface="Arial"/>
            </a:endParaRPr>
          </a:p>
        </p:txBody>
      </p:sp>
      <p:sp>
        <p:nvSpPr>
          <p:cNvPr id="9" name="TextBox 8">
            <a:extLst>
              <a:ext uri="{FF2B5EF4-FFF2-40B4-BE49-F238E27FC236}">
                <a16:creationId xmlns:a16="http://schemas.microsoft.com/office/drawing/2014/main" id="{86707AEA-6504-4035-A5ED-B7341265C3F4}"/>
              </a:ext>
            </a:extLst>
          </p:cNvPr>
          <p:cNvSpPr txBox="1"/>
          <p:nvPr/>
        </p:nvSpPr>
        <p:spPr>
          <a:xfrm>
            <a:off x="1761741" y="5974280"/>
            <a:ext cx="7971606" cy="329386"/>
          </a:xfrm>
          <a:prstGeom prst="rect">
            <a:avLst/>
          </a:prstGeom>
          <a:noFill/>
        </p:spPr>
        <p:txBody>
          <a:bodyPr wrap="none" rtlCol="0">
            <a:spAutoFit/>
          </a:bodyPr>
          <a:lstStyle/>
          <a:p>
            <a:pPr defTabSz="457200">
              <a:lnSpc>
                <a:spcPts val="2100"/>
              </a:lnSpc>
              <a:spcAft>
                <a:spcPts val="600"/>
              </a:spcAft>
            </a:pPr>
            <a:r>
              <a:rPr lang="en-US" sz="1200">
                <a:solidFill>
                  <a:srgbClr val="443D3E"/>
                </a:solidFill>
                <a:latin typeface="Arial"/>
              </a:rPr>
              <a:t>https://www.michigan.gov/documents/coronavirus/20220201_Data_and_modeling_update_vDRAFT_747172_7.pdf</a:t>
            </a:r>
          </a:p>
        </p:txBody>
      </p:sp>
      <p:pic>
        <p:nvPicPr>
          <p:cNvPr id="6" name="Picture 5">
            <a:extLst>
              <a:ext uri="{FF2B5EF4-FFF2-40B4-BE49-F238E27FC236}">
                <a16:creationId xmlns:a16="http://schemas.microsoft.com/office/drawing/2014/main" id="{DA6472BD-01A1-4495-9594-E120542D1E06}"/>
              </a:ext>
            </a:extLst>
          </p:cNvPr>
          <p:cNvPicPr>
            <a:picLocks noChangeAspect="1"/>
          </p:cNvPicPr>
          <p:nvPr/>
        </p:nvPicPr>
        <p:blipFill rotWithShape="1">
          <a:blip r:embed="rId2"/>
          <a:srcRect l="33542" t="17924" r="14063" b="4624"/>
          <a:stretch/>
        </p:blipFill>
        <p:spPr>
          <a:xfrm>
            <a:off x="2682005" y="854248"/>
            <a:ext cx="6485014" cy="5105498"/>
          </a:xfrm>
          <a:prstGeom prst="rect">
            <a:avLst/>
          </a:prstGeom>
        </p:spPr>
      </p:pic>
    </p:spTree>
    <p:extLst>
      <p:ext uri="{BB962C8B-B14F-4D97-AF65-F5344CB8AC3E}">
        <p14:creationId xmlns:p14="http://schemas.microsoft.com/office/powerpoint/2010/main" val="4040830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3F111-67A9-49FC-86AF-9ADC416DC105}"/>
              </a:ext>
            </a:extLst>
          </p:cNvPr>
          <p:cNvSpPr>
            <a:spLocks noGrp="1"/>
          </p:cNvSpPr>
          <p:nvPr>
            <p:ph type="title"/>
          </p:nvPr>
        </p:nvSpPr>
        <p:spPr/>
        <p:txBody>
          <a:bodyPr/>
          <a:lstStyle/>
          <a:p>
            <a:pPr algn="ctr"/>
            <a:r>
              <a:rPr lang="en-US"/>
              <a:t>Referrals and Operations</a:t>
            </a:r>
          </a:p>
        </p:txBody>
      </p:sp>
      <p:sp>
        <p:nvSpPr>
          <p:cNvPr id="3" name="Slide Number Placeholder 2">
            <a:extLst>
              <a:ext uri="{FF2B5EF4-FFF2-40B4-BE49-F238E27FC236}">
                <a16:creationId xmlns:a16="http://schemas.microsoft.com/office/drawing/2014/main" id="{51C7DF08-AC3E-45FE-AE65-CF0384585A79}"/>
              </a:ext>
            </a:extLst>
          </p:cNvPr>
          <p:cNvSpPr>
            <a:spLocks noGrp="1"/>
          </p:cNvSpPr>
          <p:nvPr>
            <p:ph type="sldNum" sz="quarter" idx="4"/>
          </p:nvPr>
        </p:nvSpPr>
        <p:spPr/>
        <p:txBody>
          <a:bodyPr/>
          <a:lstStyle/>
          <a:p>
            <a:pPr defTabSz="457200"/>
            <a:fld id="{334D12FF-7F3A-F346-8814-F4DA45F091ED}" type="slidenum">
              <a:rPr lang="en-US">
                <a:solidFill>
                  <a:prstClr val="white"/>
                </a:solidFill>
                <a:latin typeface="Arial"/>
              </a:rPr>
              <a:pPr defTabSz="457200"/>
              <a:t>88</a:t>
            </a:fld>
            <a:endParaRPr lang="en-US">
              <a:solidFill>
                <a:prstClr val="white"/>
              </a:solidFill>
              <a:latin typeface="Arial"/>
            </a:endParaRPr>
          </a:p>
        </p:txBody>
      </p:sp>
      <p:sp>
        <p:nvSpPr>
          <p:cNvPr id="5" name="Content Placeholder 4">
            <a:extLst>
              <a:ext uri="{FF2B5EF4-FFF2-40B4-BE49-F238E27FC236}">
                <a16:creationId xmlns:a16="http://schemas.microsoft.com/office/drawing/2014/main" id="{D317DA13-841F-4340-8275-599793359219}"/>
              </a:ext>
            </a:extLst>
          </p:cNvPr>
          <p:cNvSpPr>
            <a:spLocks noGrp="1"/>
          </p:cNvSpPr>
          <p:nvPr>
            <p:ph sz="quarter" idx="12"/>
          </p:nvPr>
        </p:nvSpPr>
        <p:spPr/>
        <p:txBody>
          <a:bodyPr>
            <a:normAutofit/>
          </a:bodyPr>
          <a:lstStyle/>
          <a:p>
            <a:pPr marL="457200" indent="-457200">
              <a:buFont typeface="Arial" panose="020B0604020202020204" pitchFamily="34" charset="0"/>
              <a:buChar char="•"/>
            </a:pPr>
            <a:r>
              <a:rPr lang="en-US"/>
              <a:t>Modeled EUA criteria</a:t>
            </a:r>
          </a:p>
          <a:p>
            <a:pPr marL="457200" indent="-457200">
              <a:buFont typeface="Arial" panose="020B0604020202020204" pitchFamily="34" charset="0"/>
              <a:buChar char="•"/>
            </a:pPr>
            <a:r>
              <a:rPr lang="en-US"/>
              <a:t>Developed EPIC based referral (using secure chat function - Haiku) </a:t>
            </a:r>
          </a:p>
          <a:p>
            <a:pPr marL="457200" indent="-457200">
              <a:buFont typeface="Arial" panose="020B0604020202020204" pitchFamily="34" charset="0"/>
              <a:buChar char="•"/>
            </a:pPr>
            <a:r>
              <a:rPr lang="en-US"/>
              <a:t>Nursing triage/scheduling with physician support</a:t>
            </a:r>
          </a:p>
          <a:p>
            <a:pPr marL="457200" indent="-457200">
              <a:buFont typeface="Arial" panose="020B0604020202020204" pitchFamily="34" charset="0"/>
              <a:buChar char="•"/>
            </a:pPr>
            <a:r>
              <a:rPr lang="en-US"/>
              <a:t>Prioritization and communication dynamic</a:t>
            </a:r>
          </a:p>
          <a:p>
            <a:pPr marL="630238" lvl="1" indent="-457200">
              <a:buFont typeface="Arial" panose="020B0604020202020204" pitchFamily="34" charset="0"/>
              <a:buChar char="•"/>
            </a:pPr>
            <a:r>
              <a:rPr lang="en-US"/>
              <a:t>Prioritization based on age, vaccination status, immune status, and clinical risk factors   </a:t>
            </a:r>
          </a:p>
          <a:p>
            <a:pPr marL="457200" indent="-457200">
              <a:buFont typeface="Arial" panose="020B0604020202020204" pitchFamily="34" charset="0"/>
              <a:buChar char="•"/>
            </a:pPr>
            <a:r>
              <a:rPr lang="en-US"/>
              <a:t>Staffing and resource challenges making these truly Win-Win Partnerships</a:t>
            </a:r>
          </a:p>
        </p:txBody>
      </p:sp>
      <p:sp>
        <p:nvSpPr>
          <p:cNvPr id="2" name="Footer Placeholder 1">
            <a:extLst>
              <a:ext uri="{FF2B5EF4-FFF2-40B4-BE49-F238E27FC236}">
                <a16:creationId xmlns:a16="http://schemas.microsoft.com/office/drawing/2014/main" id="{208760A6-1B40-4612-8BED-1DD6944615BE}"/>
              </a:ext>
            </a:extLst>
          </p:cNvPr>
          <p:cNvSpPr>
            <a:spLocks noGrp="1"/>
          </p:cNvSpPr>
          <p:nvPr>
            <p:ph type="ftr" sz="quarter" idx="3"/>
          </p:nvPr>
        </p:nvSpPr>
        <p:spPr/>
        <p:txBody>
          <a:bodyPr/>
          <a:lstStyle/>
          <a:p>
            <a:pPr defTabSz="457200"/>
            <a:endParaRPr lang="en-US">
              <a:solidFill>
                <a:prstClr val="white"/>
              </a:solidFill>
              <a:latin typeface="Arial"/>
            </a:endParaRPr>
          </a:p>
        </p:txBody>
      </p:sp>
      <p:sp>
        <p:nvSpPr>
          <p:cNvPr id="8" name="TextBox 7">
            <a:extLst>
              <a:ext uri="{FF2B5EF4-FFF2-40B4-BE49-F238E27FC236}">
                <a16:creationId xmlns:a16="http://schemas.microsoft.com/office/drawing/2014/main" id="{8D208A00-55E3-4CA0-B0D4-8CA223377F65}"/>
              </a:ext>
            </a:extLst>
          </p:cNvPr>
          <p:cNvSpPr txBox="1"/>
          <p:nvPr/>
        </p:nvSpPr>
        <p:spPr>
          <a:xfrm>
            <a:off x="1714714" y="5895975"/>
            <a:ext cx="8330935" cy="329386"/>
          </a:xfrm>
          <a:prstGeom prst="rect">
            <a:avLst/>
          </a:prstGeom>
          <a:noFill/>
        </p:spPr>
        <p:txBody>
          <a:bodyPr wrap="none" rtlCol="0">
            <a:spAutoFit/>
          </a:bodyPr>
          <a:lstStyle/>
          <a:p>
            <a:pPr defTabSz="457200">
              <a:lnSpc>
                <a:spcPts val="2100"/>
              </a:lnSpc>
              <a:spcAft>
                <a:spcPts val="600"/>
              </a:spcAft>
            </a:pPr>
            <a:r>
              <a:rPr lang="en-US" sz="1200">
                <a:solidFill>
                  <a:srgbClr val="443D3E"/>
                </a:solidFill>
                <a:latin typeface="Arial"/>
              </a:rPr>
              <a:t>Malani AN, et al. Administration of Monoclonal Antibody for COVID-19 in Patient Homes.  JAMA Network Open 2021.  </a:t>
            </a:r>
          </a:p>
        </p:txBody>
      </p:sp>
    </p:spTree>
    <p:extLst>
      <p:ext uri="{BB962C8B-B14F-4D97-AF65-F5344CB8AC3E}">
        <p14:creationId xmlns:p14="http://schemas.microsoft.com/office/powerpoint/2010/main" val="2804096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EBC2-AEAC-4EBE-A881-B35C3EDC1F90}"/>
              </a:ext>
            </a:extLst>
          </p:cNvPr>
          <p:cNvSpPr>
            <a:spLocks noGrp="1"/>
          </p:cNvSpPr>
          <p:nvPr>
            <p:ph type="title"/>
          </p:nvPr>
        </p:nvSpPr>
        <p:spPr>
          <a:xfrm>
            <a:off x="2078151" y="330424"/>
            <a:ext cx="8574768" cy="610765"/>
          </a:xfrm>
        </p:spPr>
        <p:txBody>
          <a:bodyPr>
            <a:normAutofit/>
          </a:bodyPr>
          <a:lstStyle/>
          <a:p>
            <a:pPr algn="ctr"/>
            <a:r>
              <a:rPr lang="en-US"/>
              <a:t>NIH Prioritization Criteria for Treatment</a:t>
            </a:r>
          </a:p>
        </p:txBody>
      </p:sp>
      <p:sp>
        <p:nvSpPr>
          <p:cNvPr id="3" name="Slide Number Placeholder 2">
            <a:extLst>
              <a:ext uri="{FF2B5EF4-FFF2-40B4-BE49-F238E27FC236}">
                <a16:creationId xmlns:a16="http://schemas.microsoft.com/office/drawing/2014/main" id="{02CC07AC-6990-4489-96FE-EC78F86BAF73}"/>
              </a:ext>
            </a:extLst>
          </p:cNvPr>
          <p:cNvSpPr>
            <a:spLocks noGrp="1"/>
          </p:cNvSpPr>
          <p:nvPr>
            <p:ph type="sldNum" sz="quarter" idx="4"/>
          </p:nvPr>
        </p:nvSpPr>
        <p:spPr/>
        <p:txBody>
          <a:bodyPr/>
          <a:lstStyle/>
          <a:p>
            <a:pPr defTabSz="457200"/>
            <a:fld id="{489F9553-C816-6842-8939-EE75ECF7EB2B}" type="slidenum">
              <a:rPr lang="en-US">
                <a:solidFill>
                  <a:prstClr val="white"/>
                </a:solidFill>
                <a:latin typeface="Arial"/>
              </a:rPr>
              <a:pPr defTabSz="457200"/>
              <a:t>89</a:t>
            </a:fld>
            <a:endParaRPr lang="en-US">
              <a:solidFill>
                <a:prstClr val="white"/>
              </a:solidFill>
              <a:latin typeface="Arial"/>
            </a:endParaRPr>
          </a:p>
        </p:txBody>
      </p:sp>
      <p:sp>
        <p:nvSpPr>
          <p:cNvPr id="4" name="Content Placeholder 3">
            <a:extLst>
              <a:ext uri="{FF2B5EF4-FFF2-40B4-BE49-F238E27FC236}">
                <a16:creationId xmlns:a16="http://schemas.microsoft.com/office/drawing/2014/main" id="{5C4874ED-CF24-4BB0-98B6-17E4F81D5EBF}"/>
              </a:ext>
            </a:extLst>
          </p:cNvPr>
          <p:cNvSpPr>
            <a:spLocks noGrp="1"/>
          </p:cNvSpPr>
          <p:nvPr>
            <p:ph sz="quarter" idx="12"/>
          </p:nvPr>
        </p:nvSpPr>
        <p:spPr/>
        <p:txBody>
          <a:bodyPr/>
          <a:lstStyle/>
          <a:p>
            <a:endParaRPr lang="en-US"/>
          </a:p>
        </p:txBody>
      </p:sp>
      <p:sp>
        <p:nvSpPr>
          <p:cNvPr id="5" name="Footer Placeholder 4">
            <a:extLst>
              <a:ext uri="{FF2B5EF4-FFF2-40B4-BE49-F238E27FC236}">
                <a16:creationId xmlns:a16="http://schemas.microsoft.com/office/drawing/2014/main" id="{71A9D80B-FAAF-4C6A-BE22-9887B0060080}"/>
              </a:ext>
            </a:extLst>
          </p:cNvPr>
          <p:cNvSpPr>
            <a:spLocks noGrp="1"/>
          </p:cNvSpPr>
          <p:nvPr>
            <p:ph type="ftr" sz="quarter" idx="3"/>
          </p:nvPr>
        </p:nvSpPr>
        <p:spPr/>
        <p:txBody>
          <a:bodyPr/>
          <a:lstStyle/>
          <a:p>
            <a:pPr defTabSz="457200"/>
            <a:r>
              <a:rPr lang="en-US">
                <a:solidFill>
                  <a:prstClr val="white"/>
                </a:solidFill>
                <a:latin typeface="Arial"/>
              </a:rPr>
              <a:t>©2015</a:t>
            </a:r>
          </a:p>
        </p:txBody>
      </p:sp>
      <p:pic>
        <p:nvPicPr>
          <p:cNvPr id="7" name="Picture 6">
            <a:extLst>
              <a:ext uri="{FF2B5EF4-FFF2-40B4-BE49-F238E27FC236}">
                <a16:creationId xmlns:a16="http://schemas.microsoft.com/office/drawing/2014/main" id="{A1D51211-6D0B-49AA-87A1-CAAF78FB506A}"/>
              </a:ext>
            </a:extLst>
          </p:cNvPr>
          <p:cNvPicPr>
            <a:picLocks noChangeAspect="1"/>
          </p:cNvPicPr>
          <p:nvPr/>
        </p:nvPicPr>
        <p:blipFill rotWithShape="1">
          <a:blip r:embed="rId3"/>
          <a:srcRect l="25729" t="21844" r="41667" b="38932"/>
          <a:stretch/>
        </p:blipFill>
        <p:spPr>
          <a:xfrm>
            <a:off x="2078151" y="939749"/>
            <a:ext cx="7949202" cy="5130154"/>
          </a:xfrm>
          <a:prstGeom prst="rect">
            <a:avLst/>
          </a:prstGeom>
        </p:spPr>
      </p:pic>
      <p:sp>
        <p:nvSpPr>
          <p:cNvPr id="8" name="TextBox 7">
            <a:extLst>
              <a:ext uri="{FF2B5EF4-FFF2-40B4-BE49-F238E27FC236}">
                <a16:creationId xmlns:a16="http://schemas.microsoft.com/office/drawing/2014/main" id="{46BAB07E-4576-4065-B1F0-E07B1CAFB8E9}"/>
              </a:ext>
            </a:extLst>
          </p:cNvPr>
          <p:cNvSpPr txBox="1"/>
          <p:nvPr/>
        </p:nvSpPr>
        <p:spPr>
          <a:xfrm>
            <a:off x="1689894" y="5957230"/>
            <a:ext cx="8096640" cy="329386"/>
          </a:xfrm>
          <a:prstGeom prst="rect">
            <a:avLst/>
          </a:prstGeom>
          <a:noFill/>
        </p:spPr>
        <p:txBody>
          <a:bodyPr wrap="none" rtlCol="0">
            <a:spAutoFit/>
          </a:bodyPr>
          <a:lstStyle/>
          <a:p>
            <a:pPr defTabSz="457200">
              <a:lnSpc>
                <a:spcPts val="2100"/>
              </a:lnSpc>
              <a:spcAft>
                <a:spcPts val="600"/>
              </a:spcAft>
            </a:pPr>
            <a:r>
              <a:rPr lang="en-US" sz="1200">
                <a:solidFill>
                  <a:srgbClr val="443D3E"/>
                </a:solidFill>
                <a:latin typeface="Arial"/>
              </a:rPr>
              <a:t>https://www.covid19treatmentguidelines.nih.gov/therapies/statement-on-patient-prioritization-for-outpatient-therapies/</a:t>
            </a:r>
          </a:p>
        </p:txBody>
      </p:sp>
      <p:sp>
        <p:nvSpPr>
          <p:cNvPr id="6" name="TextBox 5">
            <a:extLst>
              <a:ext uri="{FF2B5EF4-FFF2-40B4-BE49-F238E27FC236}">
                <a16:creationId xmlns:a16="http://schemas.microsoft.com/office/drawing/2014/main" id="{833BF259-7A8D-4C3F-B767-3937872CAA21}"/>
              </a:ext>
            </a:extLst>
          </p:cNvPr>
          <p:cNvSpPr txBox="1"/>
          <p:nvPr/>
        </p:nvSpPr>
        <p:spPr>
          <a:xfrm>
            <a:off x="5235513" y="1024309"/>
            <a:ext cx="1005403" cy="340991"/>
          </a:xfrm>
          <a:prstGeom prst="rect">
            <a:avLst/>
          </a:prstGeom>
          <a:noFill/>
        </p:spPr>
        <p:txBody>
          <a:bodyPr wrap="none" rtlCol="0">
            <a:spAutoFit/>
          </a:bodyPr>
          <a:lstStyle/>
          <a:p>
            <a:pPr defTabSz="457200">
              <a:lnSpc>
                <a:spcPts val="2100"/>
              </a:lnSpc>
              <a:spcAft>
                <a:spcPts val="600"/>
              </a:spcAft>
            </a:pPr>
            <a:r>
              <a:rPr lang="en-US" sz="1600" b="1">
                <a:solidFill>
                  <a:srgbClr val="8E1E3C"/>
                </a:solidFill>
                <a:latin typeface="Arial"/>
              </a:rPr>
              <a:t>12-23-21</a:t>
            </a:r>
          </a:p>
        </p:txBody>
      </p:sp>
    </p:spTree>
    <p:extLst>
      <p:ext uri="{BB962C8B-B14F-4D97-AF65-F5344CB8AC3E}">
        <p14:creationId xmlns:p14="http://schemas.microsoft.com/office/powerpoint/2010/main" val="243746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 histogram&#10;&#10;Description automatically generated">
            <a:extLst>
              <a:ext uri="{FF2B5EF4-FFF2-40B4-BE49-F238E27FC236}">
                <a16:creationId xmlns:a16="http://schemas.microsoft.com/office/drawing/2014/main" id="{3B5B811A-22B7-4B99-A659-7651D49CF8F9}"/>
              </a:ext>
            </a:extLst>
          </p:cNvPr>
          <p:cNvPicPr>
            <a:picLocks noChangeAspect="1"/>
          </p:cNvPicPr>
          <p:nvPr/>
        </p:nvPicPr>
        <p:blipFill rotWithShape="1">
          <a:blip r:embed="rId3">
            <a:extLst>
              <a:ext uri="{28A0092B-C50C-407E-A947-70E740481C1C}">
                <a14:useLocalDpi xmlns:a14="http://schemas.microsoft.com/office/drawing/2010/main" val="0"/>
              </a:ext>
            </a:extLst>
          </a:blip>
          <a:srcRect t="7144"/>
          <a:stretch/>
        </p:blipFill>
        <p:spPr>
          <a:xfrm>
            <a:off x="42674" y="1092218"/>
            <a:ext cx="12076492" cy="5006481"/>
          </a:xfrm>
          <a:prstGeom prst="rect">
            <a:avLst/>
          </a:prstGeom>
        </p:spPr>
      </p:pic>
      <p:sp>
        <p:nvSpPr>
          <p:cNvPr id="4" name="Text Placeholder 3">
            <a:extLst>
              <a:ext uri="{FF2B5EF4-FFF2-40B4-BE49-F238E27FC236}">
                <a16:creationId xmlns:a16="http://schemas.microsoft.com/office/drawing/2014/main" id="{1BBAB2AC-CFB7-452F-84EB-9884464436DF}"/>
              </a:ext>
            </a:extLst>
          </p:cNvPr>
          <p:cNvSpPr>
            <a:spLocks noGrp="1"/>
          </p:cNvSpPr>
          <p:nvPr>
            <p:ph type="body" sz="quarter" idx="13"/>
          </p:nvPr>
        </p:nvSpPr>
        <p:spPr>
          <a:xfrm>
            <a:off x="42674" y="6452568"/>
            <a:ext cx="11511072" cy="312491"/>
          </a:xfrm>
        </p:spPr>
        <p:txBody>
          <a:bodyPr/>
          <a:lstStyle/>
          <a:p>
            <a:r>
              <a:rPr lang="en-US">
                <a:hlinkClick r:id="rId4"/>
              </a:rPr>
              <a:t>https://covid.cdc.gov/covid-data-tracker/#trends</a:t>
            </a:r>
            <a:endParaRPr lang="en-US"/>
          </a:p>
        </p:txBody>
      </p:sp>
      <p:sp>
        <p:nvSpPr>
          <p:cNvPr id="9" name="Title 1">
            <a:extLst>
              <a:ext uri="{FF2B5EF4-FFF2-40B4-BE49-F238E27FC236}">
                <a16:creationId xmlns:a16="http://schemas.microsoft.com/office/drawing/2014/main" id="{F78DF19A-443A-43A6-8EAB-E1AAA68F1E26}"/>
              </a:ext>
            </a:extLst>
          </p:cNvPr>
          <p:cNvSpPr>
            <a:spLocks noGrp="1"/>
          </p:cNvSpPr>
          <p:nvPr>
            <p:ph type="title"/>
          </p:nvPr>
        </p:nvSpPr>
        <p:spPr>
          <a:xfrm>
            <a:off x="481398" y="315517"/>
            <a:ext cx="11180031" cy="858476"/>
          </a:xfrm>
        </p:spPr>
        <p:txBody>
          <a:bodyPr>
            <a:noAutofit/>
          </a:bodyPr>
          <a:lstStyle/>
          <a:p>
            <a:r>
              <a:rPr lang="en-US" sz="3591"/>
              <a:t>U.S. COVID-19 </a:t>
            </a:r>
            <a:r>
              <a:rPr lang="en-US" sz="3591">
                <a:solidFill>
                  <a:srgbClr val="AC1F25"/>
                </a:solidFill>
              </a:rPr>
              <a:t>cases</a:t>
            </a:r>
            <a:r>
              <a:rPr lang="en-US" sz="3591"/>
              <a:t> and </a:t>
            </a:r>
            <a:r>
              <a:rPr lang="en-US" sz="3591">
                <a:solidFill>
                  <a:srgbClr val="FF9A47"/>
                </a:solidFill>
              </a:rPr>
              <a:t>hospitalizations</a:t>
            </a:r>
            <a:r>
              <a:rPr lang="en-US" sz="3591"/>
              <a:t> are declining.</a:t>
            </a:r>
          </a:p>
        </p:txBody>
      </p:sp>
      <p:cxnSp>
        <p:nvCxnSpPr>
          <p:cNvPr id="13" name="Straight Connector 12">
            <a:extLst>
              <a:ext uri="{FF2B5EF4-FFF2-40B4-BE49-F238E27FC236}">
                <a16:creationId xmlns:a16="http://schemas.microsoft.com/office/drawing/2014/main" id="{106AA30B-E58C-48A7-8E11-9E7E88F1AEEF}"/>
              </a:ext>
            </a:extLst>
          </p:cNvPr>
          <p:cNvCxnSpPr/>
          <p:nvPr/>
        </p:nvCxnSpPr>
        <p:spPr>
          <a:xfrm>
            <a:off x="7191531" y="6501131"/>
            <a:ext cx="513078" cy="0"/>
          </a:xfrm>
          <a:prstGeom prst="line">
            <a:avLst/>
          </a:prstGeom>
          <a:ln w="38100">
            <a:solidFill>
              <a:srgbClr val="FF9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0B14E9-551B-4812-A344-192B0920E2B7}"/>
              </a:ext>
            </a:extLst>
          </p:cNvPr>
          <p:cNvCxnSpPr/>
          <p:nvPr/>
        </p:nvCxnSpPr>
        <p:spPr>
          <a:xfrm>
            <a:off x="7191531" y="6256205"/>
            <a:ext cx="513078" cy="0"/>
          </a:xfrm>
          <a:prstGeom prst="line">
            <a:avLst/>
          </a:prstGeom>
          <a:ln w="38100">
            <a:solidFill>
              <a:srgbClr val="AC1F2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FDD9E4-52DD-43F8-B54F-0C86CBC49C12}"/>
              </a:ext>
            </a:extLst>
          </p:cNvPr>
          <p:cNvSpPr txBox="1"/>
          <p:nvPr/>
        </p:nvSpPr>
        <p:spPr>
          <a:xfrm>
            <a:off x="7664491" y="6100587"/>
            <a:ext cx="3262290" cy="307016"/>
          </a:xfrm>
          <a:prstGeom prst="rect">
            <a:avLst/>
          </a:prstGeom>
          <a:noFill/>
        </p:spPr>
        <p:txBody>
          <a:bodyPr wrap="square" rtlCol="0">
            <a:spAutoFit/>
          </a:bodyPr>
          <a:lstStyle/>
          <a:p>
            <a:pPr defTabSz="912114" eaLnBrk="0" fontAlgn="base" hangingPunct="0">
              <a:spcBef>
                <a:spcPct val="0"/>
              </a:spcBef>
              <a:spcAft>
                <a:spcPct val="0"/>
              </a:spcAft>
            </a:pPr>
            <a:r>
              <a:rPr lang="en-US" sz="1397">
                <a:solidFill>
                  <a:srgbClr val="000000"/>
                </a:solidFill>
                <a:latin typeface="Calibri" panose="020F0502020204030204" pitchFamily="34" charset="0"/>
              </a:rPr>
              <a:t>New cases (7-day moving average)</a:t>
            </a:r>
          </a:p>
        </p:txBody>
      </p:sp>
      <p:sp>
        <p:nvSpPr>
          <p:cNvPr id="16" name="TextBox 15">
            <a:extLst>
              <a:ext uri="{FF2B5EF4-FFF2-40B4-BE49-F238E27FC236}">
                <a16:creationId xmlns:a16="http://schemas.microsoft.com/office/drawing/2014/main" id="{160F4D7B-0C69-4BC4-B6B9-D13CA1EBBDF7}"/>
              </a:ext>
            </a:extLst>
          </p:cNvPr>
          <p:cNvSpPr txBox="1"/>
          <p:nvPr/>
        </p:nvSpPr>
        <p:spPr>
          <a:xfrm>
            <a:off x="7664491" y="6347623"/>
            <a:ext cx="3466969" cy="307016"/>
          </a:xfrm>
          <a:prstGeom prst="rect">
            <a:avLst/>
          </a:prstGeom>
          <a:noFill/>
        </p:spPr>
        <p:txBody>
          <a:bodyPr wrap="square" rtlCol="0">
            <a:spAutoFit/>
          </a:bodyPr>
          <a:lstStyle/>
          <a:p>
            <a:pPr defTabSz="912114" eaLnBrk="0" fontAlgn="base" hangingPunct="0">
              <a:spcBef>
                <a:spcPct val="0"/>
              </a:spcBef>
              <a:spcAft>
                <a:spcPct val="0"/>
              </a:spcAft>
            </a:pPr>
            <a:r>
              <a:rPr lang="en-US" sz="1397">
                <a:solidFill>
                  <a:srgbClr val="000000"/>
                </a:solidFill>
                <a:latin typeface="Calibri" panose="020F0502020204030204" pitchFamily="34" charset="0"/>
              </a:rPr>
              <a:t>New hospitalizations (7-day moving average)</a:t>
            </a:r>
          </a:p>
        </p:txBody>
      </p:sp>
      <p:sp>
        <p:nvSpPr>
          <p:cNvPr id="17" name="Rectangle 16">
            <a:extLst>
              <a:ext uri="{FF2B5EF4-FFF2-40B4-BE49-F238E27FC236}">
                <a16:creationId xmlns:a16="http://schemas.microsoft.com/office/drawing/2014/main" id="{28C99E79-53B6-49CD-862C-489BA461CEC9}"/>
              </a:ext>
            </a:extLst>
          </p:cNvPr>
          <p:cNvSpPr/>
          <p:nvPr/>
        </p:nvSpPr>
        <p:spPr>
          <a:xfrm>
            <a:off x="11106123" y="8483"/>
            <a:ext cx="1055715" cy="1119585"/>
          </a:xfrm>
          <a:prstGeom prst="rect">
            <a:avLst/>
          </a:prstGeom>
          <a:solidFill>
            <a:srgbClr val="497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eaLnBrk="0" fontAlgn="base" hangingPunct="0">
              <a:spcBef>
                <a:spcPct val="0"/>
              </a:spcBef>
              <a:spcAft>
                <a:spcPct val="0"/>
              </a:spcAft>
            </a:pPr>
            <a:r>
              <a:rPr lang="en-US" sz="5387" b="1">
                <a:solidFill>
                  <a:srgbClr val="FFFFFF"/>
                </a:solidFill>
                <a:latin typeface="Calibri" panose="020F0502020204030204"/>
              </a:rPr>
              <a:t>2</a:t>
            </a:r>
          </a:p>
        </p:txBody>
      </p:sp>
    </p:spTree>
    <p:extLst>
      <p:ext uri="{BB962C8B-B14F-4D97-AF65-F5344CB8AC3E}">
        <p14:creationId xmlns:p14="http://schemas.microsoft.com/office/powerpoint/2010/main" val="38145555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3F111-67A9-49FC-86AF-9ADC416DC105}"/>
              </a:ext>
            </a:extLst>
          </p:cNvPr>
          <p:cNvSpPr>
            <a:spLocks noGrp="1"/>
          </p:cNvSpPr>
          <p:nvPr>
            <p:ph type="title"/>
          </p:nvPr>
        </p:nvSpPr>
        <p:spPr>
          <a:xfrm>
            <a:off x="3385344" y="203657"/>
            <a:ext cx="8229600" cy="610765"/>
          </a:xfrm>
        </p:spPr>
        <p:txBody>
          <a:bodyPr/>
          <a:lstStyle/>
          <a:p>
            <a:r>
              <a:rPr lang="en-US"/>
              <a:t>MDHHS Prioritization Criteria </a:t>
            </a:r>
          </a:p>
        </p:txBody>
      </p:sp>
      <p:sp>
        <p:nvSpPr>
          <p:cNvPr id="3" name="Slide Number Placeholder 2">
            <a:extLst>
              <a:ext uri="{FF2B5EF4-FFF2-40B4-BE49-F238E27FC236}">
                <a16:creationId xmlns:a16="http://schemas.microsoft.com/office/drawing/2014/main" id="{51C7DF08-AC3E-45FE-AE65-CF0384585A79}"/>
              </a:ext>
            </a:extLst>
          </p:cNvPr>
          <p:cNvSpPr>
            <a:spLocks noGrp="1"/>
          </p:cNvSpPr>
          <p:nvPr>
            <p:ph type="sldNum" sz="quarter" idx="4"/>
          </p:nvPr>
        </p:nvSpPr>
        <p:spPr/>
        <p:txBody>
          <a:bodyPr/>
          <a:lstStyle/>
          <a:p>
            <a:pPr defTabSz="457200"/>
            <a:fld id="{334D12FF-7F3A-F346-8814-F4DA45F091ED}" type="slidenum">
              <a:rPr lang="en-US">
                <a:solidFill>
                  <a:prstClr val="white"/>
                </a:solidFill>
                <a:latin typeface="Arial"/>
              </a:rPr>
              <a:pPr defTabSz="457200"/>
              <a:t>90</a:t>
            </a:fld>
            <a:endParaRPr lang="en-US">
              <a:solidFill>
                <a:prstClr val="white"/>
              </a:solidFill>
              <a:latin typeface="Arial"/>
            </a:endParaRPr>
          </a:p>
        </p:txBody>
      </p:sp>
      <p:sp>
        <p:nvSpPr>
          <p:cNvPr id="2" name="Footer Placeholder 1">
            <a:extLst>
              <a:ext uri="{FF2B5EF4-FFF2-40B4-BE49-F238E27FC236}">
                <a16:creationId xmlns:a16="http://schemas.microsoft.com/office/drawing/2014/main" id="{208760A6-1B40-4612-8BED-1DD6944615BE}"/>
              </a:ext>
            </a:extLst>
          </p:cNvPr>
          <p:cNvSpPr>
            <a:spLocks noGrp="1"/>
          </p:cNvSpPr>
          <p:nvPr>
            <p:ph type="ftr" sz="quarter" idx="3"/>
          </p:nvPr>
        </p:nvSpPr>
        <p:spPr/>
        <p:txBody>
          <a:bodyPr/>
          <a:lstStyle/>
          <a:p>
            <a:pPr defTabSz="457200"/>
            <a:endParaRPr lang="en-US">
              <a:solidFill>
                <a:prstClr val="white"/>
              </a:solidFill>
              <a:latin typeface="Arial"/>
            </a:endParaRPr>
          </a:p>
        </p:txBody>
      </p:sp>
      <p:pic>
        <p:nvPicPr>
          <p:cNvPr id="9" name="Picture 8">
            <a:extLst>
              <a:ext uri="{FF2B5EF4-FFF2-40B4-BE49-F238E27FC236}">
                <a16:creationId xmlns:a16="http://schemas.microsoft.com/office/drawing/2014/main" id="{D15923D7-5A6E-4D98-BC76-02F8591603CF}"/>
              </a:ext>
            </a:extLst>
          </p:cNvPr>
          <p:cNvPicPr>
            <a:picLocks noChangeAspect="1"/>
          </p:cNvPicPr>
          <p:nvPr/>
        </p:nvPicPr>
        <p:blipFill>
          <a:blip r:embed="rId3"/>
          <a:stretch>
            <a:fillRect/>
          </a:stretch>
        </p:blipFill>
        <p:spPr>
          <a:xfrm>
            <a:off x="2231699" y="758964"/>
            <a:ext cx="7279341" cy="5316071"/>
          </a:xfrm>
          <a:prstGeom prst="rect">
            <a:avLst/>
          </a:prstGeom>
        </p:spPr>
      </p:pic>
      <p:sp>
        <p:nvSpPr>
          <p:cNvPr id="5" name="TextBox 4">
            <a:extLst>
              <a:ext uri="{FF2B5EF4-FFF2-40B4-BE49-F238E27FC236}">
                <a16:creationId xmlns:a16="http://schemas.microsoft.com/office/drawing/2014/main" id="{6FC8591C-EAA1-4FB7-B09A-AE3E0CBAD878}"/>
              </a:ext>
            </a:extLst>
          </p:cNvPr>
          <p:cNvSpPr txBox="1"/>
          <p:nvPr/>
        </p:nvSpPr>
        <p:spPr>
          <a:xfrm>
            <a:off x="1508919" y="6019575"/>
            <a:ext cx="8845242" cy="329386"/>
          </a:xfrm>
          <a:prstGeom prst="rect">
            <a:avLst/>
          </a:prstGeom>
          <a:noFill/>
        </p:spPr>
        <p:txBody>
          <a:bodyPr wrap="none" rtlCol="0">
            <a:spAutoFit/>
          </a:bodyPr>
          <a:lstStyle/>
          <a:p>
            <a:pPr defTabSz="457200">
              <a:lnSpc>
                <a:spcPts val="2100"/>
              </a:lnSpc>
              <a:spcAft>
                <a:spcPts val="600"/>
              </a:spcAft>
            </a:pPr>
            <a:r>
              <a:rPr lang="en-US" sz="1200">
                <a:solidFill>
                  <a:srgbClr val="443D3E"/>
                </a:solidFill>
                <a:latin typeface="Arial"/>
              </a:rPr>
              <a:t>https://www.michigan.gov/documents/coronavirus/Priority_Eligibility_Criteria_for_COVID-19_Outpatient_Therapy_745091_7.pdf</a:t>
            </a:r>
          </a:p>
        </p:txBody>
      </p:sp>
      <p:sp>
        <p:nvSpPr>
          <p:cNvPr id="6" name="TextBox 5">
            <a:extLst>
              <a:ext uri="{FF2B5EF4-FFF2-40B4-BE49-F238E27FC236}">
                <a16:creationId xmlns:a16="http://schemas.microsoft.com/office/drawing/2014/main" id="{1D1A27F6-3E0E-4E45-833D-3497B5C12B6D}"/>
              </a:ext>
            </a:extLst>
          </p:cNvPr>
          <p:cNvSpPr txBox="1"/>
          <p:nvPr/>
        </p:nvSpPr>
        <p:spPr>
          <a:xfrm>
            <a:off x="6080920" y="651899"/>
            <a:ext cx="937401" cy="340991"/>
          </a:xfrm>
          <a:prstGeom prst="rect">
            <a:avLst/>
          </a:prstGeom>
          <a:noFill/>
        </p:spPr>
        <p:txBody>
          <a:bodyPr wrap="square" rtlCol="0">
            <a:spAutoFit/>
          </a:bodyPr>
          <a:lstStyle/>
          <a:p>
            <a:pPr defTabSz="457200">
              <a:lnSpc>
                <a:spcPts val="2100"/>
              </a:lnSpc>
              <a:spcAft>
                <a:spcPts val="600"/>
              </a:spcAft>
            </a:pPr>
            <a:r>
              <a:rPr lang="en-US" sz="1600">
                <a:solidFill>
                  <a:srgbClr val="8E1E3C"/>
                </a:solidFill>
                <a:latin typeface="Arial"/>
              </a:rPr>
              <a:t>1-28-22</a:t>
            </a:r>
          </a:p>
        </p:txBody>
      </p:sp>
    </p:spTree>
    <p:extLst>
      <p:ext uri="{BB962C8B-B14F-4D97-AF65-F5344CB8AC3E}">
        <p14:creationId xmlns:p14="http://schemas.microsoft.com/office/powerpoint/2010/main" val="19780963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3F111-67A9-49FC-86AF-9ADC416DC105}"/>
              </a:ext>
            </a:extLst>
          </p:cNvPr>
          <p:cNvSpPr>
            <a:spLocks noGrp="1"/>
          </p:cNvSpPr>
          <p:nvPr>
            <p:ph type="title"/>
          </p:nvPr>
        </p:nvSpPr>
        <p:spPr/>
        <p:txBody>
          <a:bodyPr/>
          <a:lstStyle/>
          <a:p>
            <a:pPr algn="ctr"/>
            <a:r>
              <a:rPr lang="en-US"/>
              <a:t>Show Me the Money: The Business Case</a:t>
            </a:r>
          </a:p>
        </p:txBody>
      </p:sp>
      <p:sp>
        <p:nvSpPr>
          <p:cNvPr id="3" name="Slide Number Placeholder 2">
            <a:extLst>
              <a:ext uri="{FF2B5EF4-FFF2-40B4-BE49-F238E27FC236}">
                <a16:creationId xmlns:a16="http://schemas.microsoft.com/office/drawing/2014/main" id="{51C7DF08-AC3E-45FE-AE65-CF0384585A79}"/>
              </a:ext>
            </a:extLst>
          </p:cNvPr>
          <p:cNvSpPr>
            <a:spLocks noGrp="1"/>
          </p:cNvSpPr>
          <p:nvPr>
            <p:ph type="sldNum" sz="quarter" idx="4"/>
          </p:nvPr>
        </p:nvSpPr>
        <p:spPr/>
        <p:txBody>
          <a:bodyPr/>
          <a:lstStyle/>
          <a:p>
            <a:pPr defTabSz="457200"/>
            <a:fld id="{334D12FF-7F3A-F346-8814-F4DA45F091ED}" type="slidenum">
              <a:rPr lang="en-US">
                <a:solidFill>
                  <a:prstClr val="white"/>
                </a:solidFill>
                <a:latin typeface="Arial"/>
              </a:rPr>
              <a:pPr defTabSz="457200"/>
              <a:t>91</a:t>
            </a:fld>
            <a:endParaRPr lang="en-US">
              <a:solidFill>
                <a:prstClr val="white"/>
              </a:solidFill>
              <a:latin typeface="Arial"/>
            </a:endParaRPr>
          </a:p>
        </p:txBody>
      </p:sp>
      <p:sp>
        <p:nvSpPr>
          <p:cNvPr id="5" name="Content Placeholder 4">
            <a:extLst>
              <a:ext uri="{FF2B5EF4-FFF2-40B4-BE49-F238E27FC236}">
                <a16:creationId xmlns:a16="http://schemas.microsoft.com/office/drawing/2014/main" id="{D317DA13-841F-4340-8275-599793359219}"/>
              </a:ext>
            </a:extLst>
          </p:cNvPr>
          <p:cNvSpPr>
            <a:spLocks noGrp="1"/>
          </p:cNvSpPr>
          <p:nvPr>
            <p:ph sz="quarter" idx="12"/>
          </p:nvPr>
        </p:nvSpPr>
        <p:spPr>
          <a:xfrm>
            <a:off x="1966119" y="1279953"/>
            <a:ext cx="8229600" cy="4339493"/>
          </a:xfrm>
        </p:spPr>
        <p:txBody>
          <a:bodyPr>
            <a:normAutofit lnSpcReduction="10000"/>
          </a:bodyPr>
          <a:lstStyle/>
          <a:p>
            <a:pPr marL="457200" indent="-457200">
              <a:buFont typeface="Arial" panose="020B0604020202020204" pitchFamily="34" charset="0"/>
              <a:buChar char="•"/>
            </a:pPr>
            <a:r>
              <a:rPr lang="en-US"/>
              <a:t>MAB supplied by HHS at no cost</a:t>
            </a:r>
          </a:p>
          <a:p>
            <a:pPr marL="457200" indent="-457200">
              <a:buFont typeface="Arial" panose="020B0604020202020204" pitchFamily="34" charset="0"/>
              <a:buChar char="•"/>
            </a:pPr>
            <a:r>
              <a:rPr lang="en-US"/>
              <a:t>Home administration </a:t>
            </a:r>
          </a:p>
          <a:p>
            <a:pPr marL="1027113" lvl="2" indent="-457200">
              <a:buFont typeface="Arial" panose="020B0604020202020204" pitchFamily="34" charset="0"/>
              <a:buChar char="•"/>
            </a:pPr>
            <a:r>
              <a:rPr lang="en-US"/>
              <a:t>Medicare reimbursement $310, increased to $750 (May, 2021).</a:t>
            </a:r>
          </a:p>
          <a:p>
            <a:pPr marL="1027113" lvl="2" indent="-457200">
              <a:buFont typeface="Arial" panose="020B0604020202020204" pitchFamily="34" charset="0"/>
              <a:buChar char="•"/>
            </a:pPr>
            <a:r>
              <a:rPr lang="en-US"/>
              <a:t>Health system paid for </a:t>
            </a:r>
            <a:r>
              <a:rPr lang="en-US" err="1"/>
              <a:t>non Medicare</a:t>
            </a:r>
            <a:r>
              <a:rPr lang="en-US"/>
              <a:t> patients at the $310 rate </a:t>
            </a:r>
          </a:p>
          <a:p>
            <a:pPr marL="1027113" lvl="2" indent="-457200">
              <a:buFont typeface="Arial" panose="020B0604020202020204" pitchFamily="34" charset="0"/>
              <a:buChar char="•"/>
            </a:pPr>
            <a:r>
              <a:rPr lang="en-US"/>
              <a:t>Mean administration 2.3 hours</a:t>
            </a:r>
          </a:p>
          <a:p>
            <a:pPr marL="1027113" lvl="2" indent="-457200">
              <a:buFont typeface="Arial" panose="020B0604020202020204" pitchFamily="34" charset="0"/>
              <a:buChar char="•"/>
            </a:pPr>
            <a:r>
              <a:rPr lang="en-US"/>
              <a:t>Single CIP</a:t>
            </a:r>
          </a:p>
          <a:p>
            <a:pPr marL="457200" indent="-457200">
              <a:buFont typeface="Arial" panose="020B0604020202020204" pitchFamily="34" charset="0"/>
              <a:buChar char="•"/>
            </a:pPr>
            <a:r>
              <a:rPr lang="en-US"/>
              <a:t>Clinic administration </a:t>
            </a:r>
          </a:p>
          <a:p>
            <a:pPr marL="1027113" lvl="2" indent="-457200">
              <a:buFont typeface="Arial" panose="020B0604020202020204" pitchFamily="34" charset="0"/>
              <a:buChar char="•"/>
            </a:pPr>
            <a:r>
              <a:rPr lang="en-US"/>
              <a:t>Medicare reimbursement $450.  </a:t>
            </a:r>
          </a:p>
          <a:p>
            <a:pPr marL="1027113" lvl="2" indent="-457200">
              <a:buFont typeface="Arial" panose="020B0604020202020204" pitchFamily="34" charset="0"/>
              <a:buChar char="•"/>
            </a:pPr>
            <a:r>
              <a:rPr lang="en-US"/>
              <a:t>Health system paid for </a:t>
            </a:r>
            <a:r>
              <a:rPr lang="en-US" err="1"/>
              <a:t>non Medicare</a:t>
            </a:r>
            <a:r>
              <a:rPr lang="en-US"/>
              <a:t> patients.</a:t>
            </a:r>
          </a:p>
          <a:p>
            <a:pPr marL="1027113" lvl="2" indent="-457200">
              <a:buFont typeface="Arial" panose="020B0604020202020204" pitchFamily="34" charset="0"/>
              <a:buChar char="•"/>
            </a:pPr>
            <a:r>
              <a:rPr lang="en-US"/>
              <a:t>Mean administration &lt; 2 hours</a:t>
            </a:r>
          </a:p>
          <a:p>
            <a:pPr marL="1027113" lvl="2" indent="-457200">
              <a:buFont typeface="Arial" panose="020B0604020202020204" pitchFamily="34" charset="0"/>
              <a:buChar char="•"/>
            </a:pPr>
            <a:r>
              <a:rPr lang="en-US"/>
              <a:t>Two CIPs </a:t>
            </a:r>
          </a:p>
          <a:p>
            <a:pPr marL="457200" indent="-457200">
              <a:buFont typeface="Arial" panose="020B0604020202020204" pitchFamily="34" charset="0"/>
              <a:buChar char="•"/>
            </a:pPr>
            <a:endParaRPr lang="en-US"/>
          </a:p>
        </p:txBody>
      </p:sp>
      <p:sp>
        <p:nvSpPr>
          <p:cNvPr id="2" name="Footer Placeholder 1">
            <a:extLst>
              <a:ext uri="{FF2B5EF4-FFF2-40B4-BE49-F238E27FC236}">
                <a16:creationId xmlns:a16="http://schemas.microsoft.com/office/drawing/2014/main" id="{208760A6-1B40-4612-8BED-1DD6944615BE}"/>
              </a:ext>
            </a:extLst>
          </p:cNvPr>
          <p:cNvSpPr>
            <a:spLocks noGrp="1"/>
          </p:cNvSpPr>
          <p:nvPr>
            <p:ph type="ftr" sz="quarter" idx="3"/>
          </p:nvPr>
        </p:nvSpPr>
        <p:spPr/>
        <p:txBody>
          <a:bodyPr/>
          <a:lstStyle/>
          <a:p>
            <a:pPr defTabSz="457200"/>
            <a:endParaRPr lang="en-US">
              <a:solidFill>
                <a:prstClr val="white"/>
              </a:solidFill>
              <a:latin typeface="Arial"/>
            </a:endParaRPr>
          </a:p>
        </p:txBody>
      </p:sp>
    </p:spTree>
    <p:extLst>
      <p:ext uri="{BB962C8B-B14F-4D97-AF65-F5344CB8AC3E}">
        <p14:creationId xmlns:p14="http://schemas.microsoft.com/office/powerpoint/2010/main" val="23724671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1CED1-A325-438B-AAF6-BCF0980757FA}"/>
              </a:ext>
            </a:extLst>
          </p:cNvPr>
          <p:cNvSpPr>
            <a:spLocks noGrp="1"/>
          </p:cNvSpPr>
          <p:nvPr>
            <p:ph type="title"/>
          </p:nvPr>
        </p:nvSpPr>
        <p:spPr>
          <a:xfrm>
            <a:off x="2690019" y="397932"/>
            <a:ext cx="8229600" cy="610765"/>
          </a:xfrm>
        </p:spPr>
        <p:txBody>
          <a:bodyPr/>
          <a:lstStyle/>
          <a:p>
            <a:r>
              <a:rPr lang="en-US"/>
              <a:t>Home MAB in a Michigan Snowstorm</a:t>
            </a:r>
          </a:p>
        </p:txBody>
      </p:sp>
      <p:sp>
        <p:nvSpPr>
          <p:cNvPr id="3" name="Slide Number Placeholder 2">
            <a:extLst>
              <a:ext uri="{FF2B5EF4-FFF2-40B4-BE49-F238E27FC236}">
                <a16:creationId xmlns:a16="http://schemas.microsoft.com/office/drawing/2014/main" id="{B04D6D78-0446-4F73-9970-00595D1BBDAB}"/>
              </a:ext>
            </a:extLst>
          </p:cNvPr>
          <p:cNvSpPr>
            <a:spLocks noGrp="1"/>
          </p:cNvSpPr>
          <p:nvPr>
            <p:ph type="sldNum" sz="quarter" idx="4"/>
          </p:nvPr>
        </p:nvSpPr>
        <p:spPr/>
        <p:txBody>
          <a:bodyPr/>
          <a:lstStyle/>
          <a:p>
            <a:pPr defTabSz="457200"/>
            <a:fld id="{489F9553-C816-6842-8939-EE75ECF7EB2B}" type="slidenum">
              <a:rPr lang="en-US">
                <a:solidFill>
                  <a:prstClr val="white"/>
                </a:solidFill>
                <a:latin typeface="Arial"/>
              </a:rPr>
              <a:pPr defTabSz="457200"/>
              <a:t>92</a:t>
            </a:fld>
            <a:endParaRPr lang="en-US">
              <a:solidFill>
                <a:prstClr val="white"/>
              </a:solidFill>
              <a:latin typeface="Arial"/>
            </a:endParaRPr>
          </a:p>
        </p:txBody>
      </p:sp>
      <p:sp>
        <p:nvSpPr>
          <p:cNvPr id="5" name="Footer Placeholder 4">
            <a:extLst>
              <a:ext uri="{FF2B5EF4-FFF2-40B4-BE49-F238E27FC236}">
                <a16:creationId xmlns:a16="http://schemas.microsoft.com/office/drawing/2014/main" id="{1D7C6150-D1D1-4E23-A412-F94874EC219B}"/>
              </a:ext>
            </a:extLst>
          </p:cNvPr>
          <p:cNvSpPr>
            <a:spLocks noGrp="1"/>
          </p:cNvSpPr>
          <p:nvPr>
            <p:ph type="ftr" sz="quarter" idx="3"/>
          </p:nvPr>
        </p:nvSpPr>
        <p:spPr/>
        <p:txBody>
          <a:bodyPr/>
          <a:lstStyle/>
          <a:p>
            <a:pPr defTabSz="457200"/>
            <a:r>
              <a:rPr lang="en-US">
                <a:solidFill>
                  <a:prstClr val="white"/>
                </a:solidFill>
                <a:latin typeface="Arial"/>
              </a:rPr>
              <a:t>©2015</a:t>
            </a:r>
          </a:p>
        </p:txBody>
      </p:sp>
      <p:pic>
        <p:nvPicPr>
          <p:cNvPr id="11" name="Picture 10">
            <a:extLst>
              <a:ext uri="{FF2B5EF4-FFF2-40B4-BE49-F238E27FC236}">
                <a16:creationId xmlns:a16="http://schemas.microsoft.com/office/drawing/2014/main" id="{0755430F-EDC2-4AF9-AFF9-E235BF174C0A}"/>
              </a:ext>
            </a:extLst>
          </p:cNvPr>
          <p:cNvPicPr>
            <a:picLocks noChangeAspect="1"/>
          </p:cNvPicPr>
          <p:nvPr/>
        </p:nvPicPr>
        <p:blipFill>
          <a:blip r:embed="rId2"/>
          <a:stretch>
            <a:fillRect/>
          </a:stretch>
        </p:blipFill>
        <p:spPr>
          <a:xfrm>
            <a:off x="2548990" y="1166813"/>
            <a:ext cx="7262123" cy="4524375"/>
          </a:xfrm>
          <a:prstGeom prst="rect">
            <a:avLst/>
          </a:prstGeom>
        </p:spPr>
      </p:pic>
    </p:spTree>
    <p:extLst>
      <p:ext uri="{BB962C8B-B14F-4D97-AF65-F5344CB8AC3E}">
        <p14:creationId xmlns:p14="http://schemas.microsoft.com/office/powerpoint/2010/main" val="41858394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FC4E-D06F-48AD-A704-13AABF203995}"/>
              </a:ext>
            </a:extLst>
          </p:cNvPr>
          <p:cNvSpPr>
            <a:spLocks noGrp="1"/>
          </p:cNvSpPr>
          <p:nvPr>
            <p:ph type="title"/>
          </p:nvPr>
        </p:nvSpPr>
        <p:spPr>
          <a:xfrm>
            <a:off x="3485176" y="288309"/>
            <a:ext cx="8229600" cy="610765"/>
          </a:xfrm>
        </p:spPr>
        <p:txBody>
          <a:bodyPr/>
          <a:lstStyle/>
          <a:p>
            <a:r>
              <a:rPr lang="en-US"/>
              <a:t>Infusion in the MAB Clinic</a:t>
            </a:r>
          </a:p>
        </p:txBody>
      </p:sp>
      <p:sp>
        <p:nvSpPr>
          <p:cNvPr id="3" name="Slide Number Placeholder 2">
            <a:extLst>
              <a:ext uri="{FF2B5EF4-FFF2-40B4-BE49-F238E27FC236}">
                <a16:creationId xmlns:a16="http://schemas.microsoft.com/office/drawing/2014/main" id="{D3638EAF-0A11-48FE-9775-DFC290E727DC}"/>
              </a:ext>
            </a:extLst>
          </p:cNvPr>
          <p:cNvSpPr>
            <a:spLocks noGrp="1"/>
          </p:cNvSpPr>
          <p:nvPr>
            <p:ph type="sldNum" sz="quarter" idx="4"/>
          </p:nvPr>
        </p:nvSpPr>
        <p:spPr/>
        <p:txBody>
          <a:bodyPr/>
          <a:lstStyle/>
          <a:p>
            <a:pPr defTabSz="457200"/>
            <a:fld id="{489F9553-C816-6842-8939-EE75ECF7EB2B}" type="slidenum">
              <a:rPr lang="en-US">
                <a:solidFill>
                  <a:prstClr val="white"/>
                </a:solidFill>
                <a:latin typeface="Arial"/>
              </a:rPr>
              <a:pPr defTabSz="457200"/>
              <a:t>93</a:t>
            </a:fld>
            <a:endParaRPr lang="en-US">
              <a:solidFill>
                <a:prstClr val="white"/>
              </a:solidFill>
              <a:latin typeface="Arial"/>
            </a:endParaRPr>
          </a:p>
        </p:txBody>
      </p:sp>
      <p:sp>
        <p:nvSpPr>
          <p:cNvPr id="5" name="Footer Placeholder 4">
            <a:extLst>
              <a:ext uri="{FF2B5EF4-FFF2-40B4-BE49-F238E27FC236}">
                <a16:creationId xmlns:a16="http://schemas.microsoft.com/office/drawing/2014/main" id="{01A35028-0A46-4D2F-80FF-FF8D26FDE539}"/>
              </a:ext>
            </a:extLst>
          </p:cNvPr>
          <p:cNvSpPr>
            <a:spLocks noGrp="1"/>
          </p:cNvSpPr>
          <p:nvPr>
            <p:ph type="ftr" sz="quarter" idx="3"/>
          </p:nvPr>
        </p:nvSpPr>
        <p:spPr/>
        <p:txBody>
          <a:bodyPr/>
          <a:lstStyle/>
          <a:p>
            <a:pPr defTabSz="457200"/>
            <a:r>
              <a:rPr lang="en-US">
                <a:solidFill>
                  <a:prstClr val="white"/>
                </a:solidFill>
                <a:latin typeface="Arial"/>
              </a:rPr>
              <a:t>©2015</a:t>
            </a:r>
          </a:p>
        </p:txBody>
      </p:sp>
      <p:pic>
        <p:nvPicPr>
          <p:cNvPr id="10" name="Picture 9" descr="A picture containing indoor, window, ceiling, table&#10;&#10;Description automatically generated">
            <a:extLst>
              <a:ext uri="{FF2B5EF4-FFF2-40B4-BE49-F238E27FC236}">
                <a16:creationId xmlns:a16="http://schemas.microsoft.com/office/drawing/2014/main" id="{C2A289A8-33FC-4D4D-8CAE-92F0E48A18F1}"/>
              </a:ext>
            </a:extLst>
          </p:cNvPr>
          <p:cNvPicPr>
            <a:picLocks noChangeAspect="1"/>
          </p:cNvPicPr>
          <p:nvPr/>
        </p:nvPicPr>
        <p:blipFill>
          <a:blip r:embed="rId3"/>
          <a:stretch>
            <a:fillRect/>
          </a:stretch>
        </p:blipFill>
        <p:spPr>
          <a:xfrm>
            <a:off x="2851944" y="1140619"/>
            <a:ext cx="6457950" cy="4843463"/>
          </a:xfrm>
          <a:prstGeom prst="rect">
            <a:avLst/>
          </a:prstGeom>
        </p:spPr>
      </p:pic>
    </p:spTree>
    <p:extLst>
      <p:ext uri="{BB962C8B-B14F-4D97-AF65-F5344CB8AC3E}">
        <p14:creationId xmlns:p14="http://schemas.microsoft.com/office/powerpoint/2010/main" val="2535826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FC4E-D06F-48AD-A704-13AABF203995}"/>
              </a:ext>
            </a:extLst>
          </p:cNvPr>
          <p:cNvSpPr>
            <a:spLocks noGrp="1"/>
          </p:cNvSpPr>
          <p:nvPr>
            <p:ph type="title"/>
          </p:nvPr>
        </p:nvSpPr>
        <p:spPr>
          <a:xfrm>
            <a:off x="2068254" y="212109"/>
            <a:ext cx="8229600" cy="610765"/>
          </a:xfrm>
        </p:spPr>
        <p:txBody>
          <a:bodyPr/>
          <a:lstStyle/>
          <a:p>
            <a:r>
              <a:rPr lang="en-US"/>
              <a:t>Treatment and Observation in the MAB Clinic</a:t>
            </a:r>
          </a:p>
        </p:txBody>
      </p:sp>
      <p:sp>
        <p:nvSpPr>
          <p:cNvPr id="3" name="Slide Number Placeholder 2">
            <a:extLst>
              <a:ext uri="{FF2B5EF4-FFF2-40B4-BE49-F238E27FC236}">
                <a16:creationId xmlns:a16="http://schemas.microsoft.com/office/drawing/2014/main" id="{D3638EAF-0A11-48FE-9775-DFC290E727DC}"/>
              </a:ext>
            </a:extLst>
          </p:cNvPr>
          <p:cNvSpPr>
            <a:spLocks noGrp="1"/>
          </p:cNvSpPr>
          <p:nvPr>
            <p:ph type="sldNum" sz="quarter" idx="4"/>
          </p:nvPr>
        </p:nvSpPr>
        <p:spPr/>
        <p:txBody>
          <a:bodyPr/>
          <a:lstStyle/>
          <a:p>
            <a:pPr defTabSz="457200"/>
            <a:fld id="{489F9553-C816-6842-8939-EE75ECF7EB2B}" type="slidenum">
              <a:rPr lang="en-US">
                <a:solidFill>
                  <a:prstClr val="white"/>
                </a:solidFill>
                <a:latin typeface="Arial"/>
              </a:rPr>
              <a:pPr defTabSz="457200"/>
              <a:t>94</a:t>
            </a:fld>
            <a:endParaRPr lang="en-US">
              <a:solidFill>
                <a:prstClr val="white"/>
              </a:solidFill>
              <a:latin typeface="Arial"/>
            </a:endParaRPr>
          </a:p>
        </p:txBody>
      </p:sp>
      <p:pic>
        <p:nvPicPr>
          <p:cNvPr id="7" name="Content Placeholder 6" descr="A picture containing floor, indoor, wall, room&#10;&#10;Description automatically generated">
            <a:extLst>
              <a:ext uri="{FF2B5EF4-FFF2-40B4-BE49-F238E27FC236}">
                <a16:creationId xmlns:a16="http://schemas.microsoft.com/office/drawing/2014/main" id="{6DEC3681-D441-41CA-BE68-45DE41BA4CB8}"/>
              </a:ext>
            </a:extLst>
          </p:cNvPr>
          <p:cNvPicPr>
            <a:picLocks noGrp="1" noChangeAspect="1"/>
          </p:cNvPicPr>
          <p:nvPr>
            <p:ph sz="quarter" idx="12"/>
          </p:nvPr>
        </p:nvPicPr>
        <p:blipFill>
          <a:blip r:embed="rId3"/>
          <a:stretch>
            <a:fillRect/>
          </a:stretch>
        </p:blipFill>
        <p:spPr>
          <a:xfrm>
            <a:off x="6183055" y="2933031"/>
            <a:ext cx="4136127" cy="3102096"/>
          </a:xfrm>
        </p:spPr>
      </p:pic>
      <p:sp>
        <p:nvSpPr>
          <p:cNvPr id="5" name="Footer Placeholder 4">
            <a:extLst>
              <a:ext uri="{FF2B5EF4-FFF2-40B4-BE49-F238E27FC236}">
                <a16:creationId xmlns:a16="http://schemas.microsoft.com/office/drawing/2014/main" id="{01A35028-0A46-4D2F-80FF-FF8D26FDE539}"/>
              </a:ext>
            </a:extLst>
          </p:cNvPr>
          <p:cNvSpPr>
            <a:spLocks noGrp="1"/>
          </p:cNvSpPr>
          <p:nvPr>
            <p:ph type="ftr" sz="quarter" idx="3"/>
          </p:nvPr>
        </p:nvSpPr>
        <p:spPr/>
        <p:txBody>
          <a:bodyPr/>
          <a:lstStyle/>
          <a:p>
            <a:pPr defTabSz="457200"/>
            <a:r>
              <a:rPr lang="en-US">
                <a:solidFill>
                  <a:prstClr val="white"/>
                </a:solidFill>
                <a:latin typeface="Arial"/>
              </a:rPr>
              <a:t>©2015</a:t>
            </a:r>
          </a:p>
        </p:txBody>
      </p:sp>
      <p:pic>
        <p:nvPicPr>
          <p:cNvPr id="9" name="Picture 8" descr="Two chairs in a room&#10;&#10;Description automatically generated with low confidence">
            <a:extLst>
              <a:ext uri="{FF2B5EF4-FFF2-40B4-BE49-F238E27FC236}">
                <a16:creationId xmlns:a16="http://schemas.microsoft.com/office/drawing/2014/main" id="{322531B1-3F43-4F6B-887F-52B2895638E0}"/>
              </a:ext>
            </a:extLst>
          </p:cNvPr>
          <p:cNvPicPr>
            <a:picLocks noChangeAspect="1"/>
          </p:cNvPicPr>
          <p:nvPr/>
        </p:nvPicPr>
        <p:blipFill>
          <a:blip r:embed="rId4"/>
          <a:stretch>
            <a:fillRect/>
          </a:stretch>
        </p:blipFill>
        <p:spPr>
          <a:xfrm>
            <a:off x="1604169" y="899073"/>
            <a:ext cx="4136128" cy="3102096"/>
          </a:xfrm>
          <a:prstGeom prst="rect">
            <a:avLst/>
          </a:prstGeom>
        </p:spPr>
      </p:pic>
    </p:spTree>
    <p:extLst>
      <p:ext uri="{BB962C8B-B14F-4D97-AF65-F5344CB8AC3E}">
        <p14:creationId xmlns:p14="http://schemas.microsoft.com/office/powerpoint/2010/main" val="6935530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CBD448-53FA-4C2C-9E32-9224273FD02A}"/>
              </a:ext>
            </a:extLst>
          </p:cNvPr>
          <p:cNvSpPr>
            <a:spLocks noGrp="1"/>
          </p:cNvSpPr>
          <p:nvPr>
            <p:ph type="sldNum" sz="quarter" idx="4"/>
          </p:nvPr>
        </p:nvSpPr>
        <p:spPr/>
        <p:txBody>
          <a:bodyPr/>
          <a:lstStyle/>
          <a:p>
            <a:pPr defTabSz="457200"/>
            <a:fld id="{489F9553-C816-6842-8939-EE75ECF7EB2B}" type="slidenum">
              <a:rPr lang="en-US">
                <a:solidFill>
                  <a:prstClr val="white"/>
                </a:solidFill>
                <a:latin typeface="Arial"/>
              </a:rPr>
              <a:pPr defTabSz="457200"/>
              <a:t>95</a:t>
            </a:fld>
            <a:endParaRPr lang="en-US">
              <a:solidFill>
                <a:prstClr val="white"/>
              </a:solidFill>
              <a:latin typeface="Arial"/>
            </a:endParaRPr>
          </a:p>
        </p:txBody>
      </p:sp>
      <p:sp>
        <p:nvSpPr>
          <p:cNvPr id="5" name="Footer Placeholder 4">
            <a:extLst>
              <a:ext uri="{FF2B5EF4-FFF2-40B4-BE49-F238E27FC236}">
                <a16:creationId xmlns:a16="http://schemas.microsoft.com/office/drawing/2014/main" id="{DBC40218-B932-43DD-B0EB-EA8B9755364A}"/>
              </a:ext>
            </a:extLst>
          </p:cNvPr>
          <p:cNvSpPr>
            <a:spLocks noGrp="1"/>
          </p:cNvSpPr>
          <p:nvPr>
            <p:ph type="ftr" sz="quarter" idx="3"/>
          </p:nvPr>
        </p:nvSpPr>
        <p:spPr/>
        <p:txBody>
          <a:bodyPr/>
          <a:lstStyle/>
          <a:p>
            <a:pPr defTabSz="457200"/>
            <a:r>
              <a:rPr lang="en-US">
                <a:solidFill>
                  <a:prstClr val="white"/>
                </a:solidFill>
                <a:latin typeface="Arial"/>
              </a:rPr>
              <a:t>©2015</a:t>
            </a:r>
          </a:p>
        </p:txBody>
      </p:sp>
      <p:pic>
        <p:nvPicPr>
          <p:cNvPr id="9" name="Picture 8">
            <a:extLst>
              <a:ext uri="{FF2B5EF4-FFF2-40B4-BE49-F238E27FC236}">
                <a16:creationId xmlns:a16="http://schemas.microsoft.com/office/drawing/2014/main" id="{971BBB11-B1DB-4513-850C-BF622FD448A9}"/>
              </a:ext>
            </a:extLst>
          </p:cNvPr>
          <p:cNvPicPr>
            <a:picLocks noChangeAspect="1"/>
          </p:cNvPicPr>
          <p:nvPr/>
        </p:nvPicPr>
        <p:blipFill rotWithShape="1">
          <a:blip r:embed="rId2"/>
          <a:srcRect l="12708" t="14930" r="39479" b="5146"/>
          <a:stretch/>
        </p:blipFill>
        <p:spPr>
          <a:xfrm>
            <a:off x="2670970" y="253727"/>
            <a:ext cx="5845689" cy="5242196"/>
          </a:xfrm>
          <a:prstGeom prst="rect">
            <a:avLst/>
          </a:prstGeom>
        </p:spPr>
      </p:pic>
      <p:sp>
        <p:nvSpPr>
          <p:cNvPr id="11" name="TextBox 10">
            <a:extLst>
              <a:ext uri="{FF2B5EF4-FFF2-40B4-BE49-F238E27FC236}">
                <a16:creationId xmlns:a16="http://schemas.microsoft.com/office/drawing/2014/main" id="{F0787A9B-06E0-4746-881C-FDA891FDF868}"/>
              </a:ext>
            </a:extLst>
          </p:cNvPr>
          <p:cNvSpPr txBox="1"/>
          <p:nvPr/>
        </p:nvSpPr>
        <p:spPr>
          <a:xfrm>
            <a:off x="1794669" y="5831359"/>
            <a:ext cx="8858250" cy="461665"/>
          </a:xfrm>
          <a:prstGeom prst="rect">
            <a:avLst/>
          </a:prstGeom>
          <a:noFill/>
        </p:spPr>
        <p:txBody>
          <a:bodyPr wrap="square">
            <a:spAutoFit/>
          </a:bodyPr>
          <a:lstStyle/>
          <a:p>
            <a:pPr defTabSz="457200"/>
            <a:r>
              <a:rPr lang="en-US" sz="1200">
                <a:solidFill>
                  <a:srgbClr val="4A4B4D"/>
                </a:solidFill>
                <a:latin typeface="Arial"/>
                <a:hlinkClick r:id="rId3"/>
              </a:rPr>
              <a:t>https://www.cms.gov/newsroom/press-releases/cms-increases-medicare-payment-covid-19-monoclonal-antibody-infusions</a:t>
            </a:r>
            <a:endParaRPr lang="en-US" sz="1200">
              <a:solidFill>
                <a:srgbClr val="4A4B4D"/>
              </a:solidFill>
              <a:latin typeface="Arial"/>
            </a:endParaRPr>
          </a:p>
          <a:p>
            <a:pPr defTabSz="457200"/>
            <a:r>
              <a:rPr lang="en-US" sz="1200">
                <a:solidFill>
                  <a:srgbClr val="4A4B4D"/>
                </a:solidFill>
                <a:latin typeface="Arial"/>
              </a:rPr>
              <a:t>https://www.cms.gov/medicare/medicare-part-b-drug-average-sales-price/covid-19-vaccines-and-monoclonal-antibodies</a:t>
            </a:r>
          </a:p>
        </p:txBody>
      </p:sp>
      <p:sp>
        <p:nvSpPr>
          <p:cNvPr id="7" name="Rectangle 6">
            <a:extLst>
              <a:ext uri="{FF2B5EF4-FFF2-40B4-BE49-F238E27FC236}">
                <a16:creationId xmlns:a16="http://schemas.microsoft.com/office/drawing/2014/main" id="{1F05EC33-AA91-4E22-89F3-A4884CBFF54D}"/>
              </a:ext>
            </a:extLst>
          </p:cNvPr>
          <p:cNvSpPr/>
          <p:nvPr/>
        </p:nvSpPr>
        <p:spPr>
          <a:xfrm rot="5400000" flipH="1">
            <a:off x="5104607" y="2014535"/>
            <a:ext cx="800099" cy="517207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Arial"/>
            </a:endParaRPr>
          </a:p>
        </p:txBody>
      </p:sp>
    </p:spTree>
    <p:extLst>
      <p:ext uri="{BB962C8B-B14F-4D97-AF65-F5344CB8AC3E}">
        <p14:creationId xmlns:p14="http://schemas.microsoft.com/office/powerpoint/2010/main" val="8477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035EF-219E-4E2D-9C23-3CE8BEC7B227}"/>
              </a:ext>
            </a:extLst>
          </p:cNvPr>
          <p:cNvSpPr>
            <a:spLocks noGrp="1"/>
          </p:cNvSpPr>
          <p:nvPr>
            <p:ph type="sldNum" sz="quarter" idx="4"/>
          </p:nvPr>
        </p:nvSpPr>
        <p:spPr/>
        <p:txBody>
          <a:bodyPr/>
          <a:lstStyle/>
          <a:p>
            <a:pPr defTabSz="457200"/>
            <a:fld id="{489F9553-C816-6842-8939-EE75ECF7EB2B}" type="slidenum">
              <a:rPr lang="en-US">
                <a:solidFill>
                  <a:prstClr val="white"/>
                </a:solidFill>
                <a:latin typeface="Arial"/>
              </a:rPr>
              <a:pPr defTabSz="457200"/>
              <a:t>96</a:t>
            </a:fld>
            <a:endParaRPr lang="en-US">
              <a:solidFill>
                <a:prstClr val="white"/>
              </a:solidFill>
              <a:latin typeface="Arial"/>
            </a:endParaRPr>
          </a:p>
        </p:txBody>
      </p:sp>
      <p:sp>
        <p:nvSpPr>
          <p:cNvPr id="5" name="Footer Placeholder 4">
            <a:extLst>
              <a:ext uri="{FF2B5EF4-FFF2-40B4-BE49-F238E27FC236}">
                <a16:creationId xmlns:a16="http://schemas.microsoft.com/office/drawing/2014/main" id="{6919ACA6-FFBF-4790-9DF8-8E37EDB8DCED}"/>
              </a:ext>
            </a:extLst>
          </p:cNvPr>
          <p:cNvSpPr>
            <a:spLocks noGrp="1"/>
          </p:cNvSpPr>
          <p:nvPr>
            <p:ph type="ftr" sz="quarter" idx="3"/>
          </p:nvPr>
        </p:nvSpPr>
        <p:spPr/>
        <p:txBody>
          <a:bodyPr/>
          <a:lstStyle/>
          <a:p>
            <a:pPr defTabSz="457200"/>
            <a:r>
              <a:rPr lang="en-US">
                <a:solidFill>
                  <a:prstClr val="white"/>
                </a:solidFill>
                <a:latin typeface="Arial"/>
              </a:rPr>
              <a:t>©2015</a:t>
            </a:r>
          </a:p>
        </p:txBody>
      </p:sp>
      <p:sp>
        <p:nvSpPr>
          <p:cNvPr id="9" name="TextBox 8">
            <a:extLst>
              <a:ext uri="{FF2B5EF4-FFF2-40B4-BE49-F238E27FC236}">
                <a16:creationId xmlns:a16="http://schemas.microsoft.com/office/drawing/2014/main" id="{C974919E-56AB-4700-94D6-B3713B51A244}"/>
              </a:ext>
            </a:extLst>
          </p:cNvPr>
          <p:cNvSpPr txBox="1"/>
          <p:nvPr/>
        </p:nvSpPr>
        <p:spPr>
          <a:xfrm>
            <a:off x="2057197" y="431004"/>
            <a:ext cx="7858125" cy="523220"/>
          </a:xfrm>
          <a:prstGeom prst="rect">
            <a:avLst/>
          </a:prstGeom>
          <a:noFill/>
        </p:spPr>
        <p:txBody>
          <a:bodyPr wrap="square">
            <a:spAutoFit/>
          </a:bodyPr>
          <a:lstStyle/>
          <a:p>
            <a:pPr defTabSz="457200"/>
            <a:r>
              <a:rPr lang="en-US" sz="2800">
                <a:solidFill>
                  <a:srgbClr val="8E1E3C"/>
                </a:solidFill>
                <a:latin typeface="Arial"/>
              </a:rPr>
              <a:t>Administration of Monoclonal Antibody Infusions</a:t>
            </a:r>
          </a:p>
        </p:txBody>
      </p:sp>
      <p:graphicFrame>
        <p:nvGraphicFramePr>
          <p:cNvPr id="7" name="Chart 6">
            <a:extLst>
              <a:ext uri="{FF2B5EF4-FFF2-40B4-BE49-F238E27FC236}">
                <a16:creationId xmlns:a16="http://schemas.microsoft.com/office/drawing/2014/main" id="{AC404F03-6BD7-4D10-B273-22BBA86BFD20}"/>
              </a:ext>
            </a:extLst>
          </p:cNvPr>
          <p:cNvGraphicFramePr>
            <a:graphicFrameLocks/>
          </p:cNvGraphicFramePr>
          <p:nvPr/>
        </p:nvGraphicFramePr>
        <p:xfrm>
          <a:off x="1423195" y="1162051"/>
          <a:ext cx="8492127" cy="511492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DFD2C544-DA6F-4662-946F-2C891A3D867E}"/>
              </a:ext>
            </a:extLst>
          </p:cNvPr>
          <p:cNvSpPr txBox="1"/>
          <p:nvPr/>
        </p:nvSpPr>
        <p:spPr>
          <a:xfrm rot="16200000">
            <a:off x="9445827" y="2559205"/>
            <a:ext cx="1407320" cy="332270"/>
          </a:xfrm>
          <a:prstGeom prst="rect">
            <a:avLst/>
          </a:prstGeom>
          <a:noFill/>
        </p:spPr>
        <p:txBody>
          <a:bodyPr wrap="square">
            <a:spAutoFit/>
          </a:bodyPr>
          <a:lstStyle/>
          <a:p>
            <a:pPr defTabSz="457200">
              <a:lnSpc>
                <a:spcPts val="2100"/>
              </a:lnSpc>
              <a:spcAft>
                <a:spcPts val="600"/>
              </a:spcAft>
            </a:pPr>
            <a:r>
              <a:rPr lang="en-US" sz="1400">
                <a:solidFill>
                  <a:srgbClr val="443D3E"/>
                </a:solidFill>
                <a:latin typeface="Arial"/>
              </a:rPr>
              <a:t>Cumulative</a:t>
            </a:r>
          </a:p>
        </p:txBody>
      </p:sp>
      <p:sp>
        <p:nvSpPr>
          <p:cNvPr id="11" name="TextBox 10">
            <a:extLst>
              <a:ext uri="{FF2B5EF4-FFF2-40B4-BE49-F238E27FC236}">
                <a16:creationId xmlns:a16="http://schemas.microsoft.com/office/drawing/2014/main" id="{348BA56A-2983-4A78-81A1-91C61B73F2D0}"/>
              </a:ext>
            </a:extLst>
          </p:cNvPr>
          <p:cNvSpPr txBox="1"/>
          <p:nvPr/>
        </p:nvSpPr>
        <p:spPr>
          <a:xfrm rot="16200000">
            <a:off x="723456" y="2429175"/>
            <a:ext cx="2245520" cy="335156"/>
          </a:xfrm>
          <a:prstGeom prst="rect">
            <a:avLst/>
          </a:prstGeom>
          <a:noFill/>
        </p:spPr>
        <p:txBody>
          <a:bodyPr wrap="square">
            <a:spAutoFit/>
          </a:bodyPr>
          <a:lstStyle/>
          <a:p>
            <a:pPr defTabSz="457200">
              <a:lnSpc>
                <a:spcPts val="2100"/>
              </a:lnSpc>
              <a:spcAft>
                <a:spcPts val="600"/>
              </a:spcAft>
            </a:pPr>
            <a:r>
              <a:rPr lang="en-US" sz="1400">
                <a:solidFill>
                  <a:srgbClr val="443D3E"/>
                </a:solidFill>
                <a:latin typeface="Arial"/>
              </a:rPr>
              <a:t>Administration (No.)</a:t>
            </a:r>
          </a:p>
        </p:txBody>
      </p:sp>
    </p:spTree>
    <p:extLst>
      <p:ext uri="{BB962C8B-B14F-4D97-AF65-F5344CB8AC3E}">
        <p14:creationId xmlns:p14="http://schemas.microsoft.com/office/powerpoint/2010/main" val="12628113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3F111-67A9-49FC-86AF-9ADC416DC105}"/>
              </a:ext>
            </a:extLst>
          </p:cNvPr>
          <p:cNvSpPr>
            <a:spLocks noGrp="1"/>
          </p:cNvSpPr>
          <p:nvPr>
            <p:ph type="title"/>
          </p:nvPr>
        </p:nvSpPr>
        <p:spPr/>
        <p:txBody>
          <a:bodyPr/>
          <a:lstStyle/>
          <a:p>
            <a:pPr algn="ctr"/>
            <a:r>
              <a:rPr lang="en-US"/>
              <a:t>Feeling the Impact of Omicron</a:t>
            </a:r>
          </a:p>
        </p:txBody>
      </p:sp>
      <p:sp>
        <p:nvSpPr>
          <p:cNvPr id="3" name="Slide Number Placeholder 2">
            <a:extLst>
              <a:ext uri="{FF2B5EF4-FFF2-40B4-BE49-F238E27FC236}">
                <a16:creationId xmlns:a16="http://schemas.microsoft.com/office/drawing/2014/main" id="{51C7DF08-AC3E-45FE-AE65-CF0384585A79}"/>
              </a:ext>
            </a:extLst>
          </p:cNvPr>
          <p:cNvSpPr>
            <a:spLocks noGrp="1"/>
          </p:cNvSpPr>
          <p:nvPr>
            <p:ph type="sldNum" sz="quarter" idx="4"/>
          </p:nvPr>
        </p:nvSpPr>
        <p:spPr/>
        <p:txBody>
          <a:bodyPr/>
          <a:lstStyle/>
          <a:p>
            <a:pPr defTabSz="457200"/>
            <a:fld id="{334D12FF-7F3A-F346-8814-F4DA45F091ED}" type="slidenum">
              <a:rPr lang="en-US">
                <a:solidFill>
                  <a:prstClr val="white"/>
                </a:solidFill>
                <a:latin typeface="Arial"/>
              </a:rPr>
              <a:pPr defTabSz="457200"/>
              <a:t>97</a:t>
            </a:fld>
            <a:endParaRPr lang="en-US">
              <a:solidFill>
                <a:prstClr val="white"/>
              </a:solidFill>
              <a:latin typeface="Arial"/>
            </a:endParaRPr>
          </a:p>
        </p:txBody>
      </p:sp>
      <p:sp>
        <p:nvSpPr>
          <p:cNvPr id="5" name="Content Placeholder 4">
            <a:extLst>
              <a:ext uri="{FF2B5EF4-FFF2-40B4-BE49-F238E27FC236}">
                <a16:creationId xmlns:a16="http://schemas.microsoft.com/office/drawing/2014/main" id="{D317DA13-841F-4340-8275-599793359219}"/>
              </a:ext>
            </a:extLst>
          </p:cNvPr>
          <p:cNvSpPr>
            <a:spLocks noGrp="1"/>
          </p:cNvSpPr>
          <p:nvPr>
            <p:ph sz="quarter" idx="12"/>
          </p:nvPr>
        </p:nvSpPr>
        <p:spPr/>
        <p:txBody>
          <a:bodyPr>
            <a:normAutofit/>
          </a:bodyPr>
          <a:lstStyle/>
          <a:p>
            <a:pPr marL="457200" indent="-457200">
              <a:buFont typeface="Arial" panose="020B0604020202020204" pitchFamily="34" charset="0"/>
              <a:buChar char="•"/>
            </a:pPr>
            <a:r>
              <a:rPr lang="en-US"/>
              <a:t>Christmas, 2021 – Omicron prevalence &gt; 20%</a:t>
            </a:r>
          </a:p>
          <a:p>
            <a:pPr marL="457200" indent="-457200">
              <a:buFont typeface="Arial" panose="020B0604020202020204" pitchFamily="34" charset="0"/>
              <a:buChar char="•"/>
            </a:pPr>
            <a:r>
              <a:rPr lang="en-US"/>
              <a:t>Transitioned to </a:t>
            </a:r>
            <a:r>
              <a:rPr lang="en-US" err="1"/>
              <a:t>Sotrovimab</a:t>
            </a:r>
            <a:r>
              <a:rPr lang="en-US"/>
              <a:t> and closed our county MAB clinic</a:t>
            </a:r>
          </a:p>
          <a:p>
            <a:pPr marL="457200" indent="-457200">
              <a:buFont typeface="Arial" panose="020B0604020202020204" pitchFamily="34" charset="0"/>
              <a:buChar char="•"/>
            </a:pPr>
            <a:r>
              <a:rPr lang="en-US"/>
              <a:t>Most limited by </a:t>
            </a:r>
            <a:r>
              <a:rPr lang="en-US" err="1"/>
              <a:t>Sotrovimab</a:t>
            </a:r>
            <a:r>
              <a:rPr lang="en-US"/>
              <a:t> supply </a:t>
            </a:r>
            <a:r>
              <a:rPr lang="en-US">
                <a:sym typeface="Wingdings" panose="05000000000000000000" pitchFamily="2" charset="2"/>
              </a:rPr>
              <a:t> </a:t>
            </a:r>
            <a:r>
              <a:rPr lang="en-US"/>
              <a:t>limited clinics and home infusions</a:t>
            </a:r>
          </a:p>
          <a:p>
            <a:pPr marL="457200" indent="-457200">
              <a:buFont typeface="Arial" panose="020B0604020202020204" pitchFamily="34" charset="0"/>
              <a:buChar char="•"/>
            </a:pPr>
            <a:r>
              <a:rPr lang="en-US"/>
              <a:t>Less referrals in the past few weeks</a:t>
            </a:r>
          </a:p>
          <a:p>
            <a:pPr marL="457200" indent="-457200">
              <a:buFont typeface="Arial" panose="020B0604020202020204" pitchFamily="34" charset="0"/>
              <a:buChar char="•"/>
            </a:pPr>
            <a:r>
              <a:rPr lang="en-US"/>
              <a:t>Centralized vs de-centralized model for other therapeutics</a:t>
            </a:r>
          </a:p>
          <a:p>
            <a:pPr marL="457200" indent="-457200">
              <a:buFont typeface="Arial" panose="020B0604020202020204" pitchFamily="34" charset="0"/>
              <a:buChar char="•"/>
            </a:pPr>
            <a:r>
              <a:rPr lang="en-US"/>
              <a:t>Standardize priority criteria (state level preferable)</a:t>
            </a:r>
          </a:p>
          <a:p>
            <a:pPr marL="457200" indent="-457200">
              <a:buFont typeface="Arial" panose="020B0604020202020204" pitchFamily="34" charset="0"/>
              <a:buChar char="•"/>
            </a:pPr>
            <a:r>
              <a:rPr lang="en-US"/>
              <a:t>Community partnerships = Win-Win </a:t>
            </a:r>
          </a:p>
        </p:txBody>
      </p:sp>
      <p:sp>
        <p:nvSpPr>
          <p:cNvPr id="2" name="Footer Placeholder 1">
            <a:extLst>
              <a:ext uri="{FF2B5EF4-FFF2-40B4-BE49-F238E27FC236}">
                <a16:creationId xmlns:a16="http://schemas.microsoft.com/office/drawing/2014/main" id="{208760A6-1B40-4612-8BED-1DD6944615BE}"/>
              </a:ext>
            </a:extLst>
          </p:cNvPr>
          <p:cNvSpPr>
            <a:spLocks noGrp="1"/>
          </p:cNvSpPr>
          <p:nvPr>
            <p:ph type="ftr" sz="quarter" idx="3"/>
          </p:nvPr>
        </p:nvSpPr>
        <p:spPr/>
        <p:txBody>
          <a:bodyPr/>
          <a:lstStyle/>
          <a:p>
            <a:pPr defTabSz="457200"/>
            <a:endParaRPr lang="en-US">
              <a:solidFill>
                <a:prstClr val="white"/>
              </a:solidFill>
              <a:latin typeface="Arial"/>
            </a:endParaRPr>
          </a:p>
        </p:txBody>
      </p:sp>
      <p:sp>
        <p:nvSpPr>
          <p:cNvPr id="8" name="TextBox 7">
            <a:extLst>
              <a:ext uri="{FF2B5EF4-FFF2-40B4-BE49-F238E27FC236}">
                <a16:creationId xmlns:a16="http://schemas.microsoft.com/office/drawing/2014/main" id="{8D208A00-55E3-4CA0-B0D4-8CA223377F65}"/>
              </a:ext>
            </a:extLst>
          </p:cNvPr>
          <p:cNvSpPr txBox="1"/>
          <p:nvPr/>
        </p:nvSpPr>
        <p:spPr>
          <a:xfrm>
            <a:off x="1714713" y="5895975"/>
            <a:ext cx="314510" cy="329386"/>
          </a:xfrm>
          <a:prstGeom prst="rect">
            <a:avLst/>
          </a:prstGeom>
          <a:noFill/>
        </p:spPr>
        <p:txBody>
          <a:bodyPr wrap="none" rtlCol="0">
            <a:spAutoFit/>
          </a:bodyPr>
          <a:lstStyle/>
          <a:p>
            <a:pPr defTabSz="457200">
              <a:lnSpc>
                <a:spcPts val="2100"/>
              </a:lnSpc>
              <a:spcAft>
                <a:spcPts val="600"/>
              </a:spcAft>
            </a:pPr>
            <a:r>
              <a:rPr lang="en-US" sz="1200">
                <a:solidFill>
                  <a:srgbClr val="443D3E"/>
                </a:solidFill>
                <a:latin typeface="Arial"/>
              </a:rPr>
              <a:t>.  </a:t>
            </a:r>
          </a:p>
        </p:txBody>
      </p:sp>
    </p:spTree>
    <p:extLst>
      <p:ext uri="{BB962C8B-B14F-4D97-AF65-F5344CB8AC3E}">
        <p14:creationId xmlns:p14="http://schemas.microsoft.com/office/powerpoint/2010/main" val="39822504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3F111-67A9-49FC-86AF-9ADC416DC105}"/>
              </a:ext>
            </a:extLst>
          </p:cNvPr>
          <p:cNvSpPr>
            <a:spLocks noGrp="1"/>
          </p:cNvSpPr>
          <p:nvPr>
            <p:ph type="title"/>
          </p:nvPr>
        </p:nvSpPr>
        <p:spPr>
          <a:xfrm>
            <a:off x="3928269" y="509432"/>
            <a:ext cx="8229600" cy="610765"/>
          </a:xfrm>
        </p:spPr>
        <p:txBody>
          <a:bodyPr/>
          <a:lstStyle/>
          <a:p>
            <a:r>
              <a:rPr lang="en-US" err="1"/>
              <a:t>Followup</a:t>
            </a:r>
            <a:r>
              <a:rPr lang="en-US"/>
              <a:t> Questions</a:t>
            </a:r>
          </a:p>
        </p:txBody>
      </p:sp>
      <p:sp>
        <p:nvSpPr>
          <p:cNvPr id="3" name="Slide Number Placeholder 2">
            <a:extLst>
              <a:ext uri="{FF2B5EF4-FFF2-40B4-BE49-F238E27FC236}">
                <a16:creationId xmlns:a16="http://schemas.microsoft.com/office/drawing/2014/main" id="{51C7DF08-AC3E-45FE-AE65-CF0384585A79}"/>
              </a:ext>
            </a:extLst>
          </p:cNvPr>
          <p:cNvSpPr>
            <a:spLocks noGrp="1"/>
          </p:cNvSpPr>
          <p:nvPr>
            <p:ph type="sldNum" sz="quarter" idx="4"/>
          </p:nvPr>
        </p:nvSpPr>
        <p:spPr/>
        <p:txBody>
          <a:bodyPr/>
          <a:lstStyle/>
          <a:p>
            <a:pPr defTabSz="457200"/>
            <a:fld id="{334D12FF-7F3A-F346-8814-F4DA45F091ED}" type="slidenum">
              <a:rPr lang="en-US">
                <a:solidFill>
                  <a:prstClr val="white"/>
                </a:solidFill>
                <a:latin typeface="Arial"/>
              </a:rPr>
              <a:pPr defTabSz="457200"/>
              <a:t>98</a:t>
            </a:fld>
            <a:endParaRPr lang="en-US">
              <a:solidFill>
                <a:prstClr val="white"/>
              </a:solidFill>
              <a:latin typeface="Arial"/>
            </a:endParaRPr>
          </a:p>
        </p:txBody>
      </p:sp>
      <p:sp>
        <p:nvSpPr>
          <p:cNvPr id="5" name="Content Placeholder 4">
            <a:extLst>
              <a:ext uri="{FF2B5EF4-FFF2-40B4-BE49-F238E27FC236}">
                <a16:creationId xmlns:a16="http://schemas.microsoft.com/office/drawing/2014/main" id="{D317DA13-841F-4340-8275-599793359219}"/>
              </a:ext>
            </a:extLst>
          </p:cNvPr>
          <p:cNvSpPr>
            <a:spLocks noGrp="1"/>
          </p:cNvSpPr>
          <p:nvPr>
            <p:ph sz="quarter" idx="12"/>
          </p:nvPr>
        </p:nvSpPr>
        <p:spPr>
          <a:xfrm>
            <a:off x="2029223" y="1125999"/>
            <a:ext cx="8229600" cy="4339493"/>
          </a:xfrm>
        </p:spPr>
        <p:txBody>
          <a:bodyPr>
            <a:normAutofit/>
          </a:bodyPr>
          <a:lstStyle/>
          <a:p>
            <a:endParaRPr lang="en-US"/>
          </a:p>
          <a:p>
            <a:r>
              <a:rPr lang="en-US">
                <a:hlinkClick r:id="rId2"/>
              </a:rPr>
              <a:t>Anurag.Malani@stjoeshealth.org</a:t>
            </a:r>
            <a:endParaRPr lang="en-US"/>
          </a:p>
          <a:p>
            <a:r>
              <a:rPr lang="en-US"/>
              <a:t>@AnuMalaniMD</a:t>
            </a:r>
          </a:p>
        </p:txBody>
      </p:sp>
      <p:sp>
        <p:nvSpPr>
          <p:cNvPr id="2" name="Footer Placeholder 1">
            <a:extLst>
              <a:ext uri="{FF2B5EF4-FFF2-40B4-BE49-F238E27FC236}">
                <a16:creationId xmlns:a16="http://schemas.microsoft.com/office/drawing/2014/main" id="{208760A6-1B40-4612-8BED-1DD6944615BE}"/>
              </a:ext>
            </a:extLst>
          </p:cNvPr>
          <p:cNvSpPr>
            <a:spLocks noGrp="1"/>
          </p:cNvSpPr>
          <p:nvPr>
            <p:ph type="ftr" sz="quarter" idx="3"/>
          </p:nvPr>
        </p:nvSpPr>
        <p:spPr/>
        <p:txBody>
          <a:bodyPr/>
          <a:lstStyle/>
          <a:p>
            <a:pPr defTabSz="457200"/>
            <a:endParaRPr lang="en-US">
              <a:solidFill>
                <a:prstClr val="white"/>
              </a:solidFill>
              <a:latin typeface="Arial"/>
            </a:endParaRPr>
          </a:p>
        </p:txBody>
      </p:sp>
      <p:sp>
        <p:nvSpPr>
          <p:cNvPr id="8" name="TextBox 7">
            <a:extLst>
              <a:ext uri="{FF2B5EF4-FFF2-40B4-BE49-F238E27FC236}">
                <a16:creationId xmlns:a16="http://schemas.microsoft.com/office/drawing/2014/main" id="{8D208A00-55E3-4CA0-B0D4-8CA223377F65}"/>
              </a:ext>
            </a:extLst>
          </p:cNvPr>
          <p:cNvSpPr txBox="1"/>
          <p:nvPr/>
        </p:nvSpPr>
        <p:spPr>
          <a:xfrm>
            <a:off x="1714713" y="5895975"/>
            <a:ext cx="314510" cy="329386"/>
          </a:xfrm>
          <a:prstGeom prst="rect">
            <a:avLst/>
          </a:prstGeom>
          <a:noFill/>
        </p:spPr>
        <p:txBody>
          <a:bodyPr wrap="none" rtlCol="0">
            <a:spAutoFit/>
          </a:bodyPr>
          <a:lstStyle/>
          <a:p>
            <a:pPr defTabSz="457200">
              <a:lnSpc>
                <a:spcPts val="2100"/>
              </a:lnSpc>
              <a:spcAft>
                <a:spcPts val="600"/>
              </a:spcAft>
            </a:pPr>
            <a:r>
              <a:rPr lang="en-US" sz="1200">
                <a:solidFill>
                  <a:srgbClr val="443D3E"/>
                </a:solidFill>
                <a:latin typeface="Arial"/>
              </a:rPr>
              <a:t>.  </a:t>
            </a:r>
          </a:p>
        </p:txBody>
      </p:sp>
      <p:pic>
        <p:nvPicPr>
          <p:cNvPr id="7" name="Picture 6" descr="A picture containing snow, outdoor&#10;&#10;Description automatically generated">
            <a:extLst>
              <a:ext uri="{FF2B5EF4-FFF2-40B4-BE49-F238E27FC236}">
                <a16:creationId xmlns:a16="http://schemas.microsoft.com/office/drawing/2014/main" id="{0338AFDE-EDF6-47C3-B6F3-A207C38B0176}"/>
              </a:ext>
            </a:extLst>
          </p:cNvPr>
          <p:cNvPicPr>
            <a:picLocks noChangeAspect="1"/>
          </p:cNvPicPr>
          <p:nvPr/>
        </p:nvPicPr>
        <p:blipFill>
          <a:blip r:embed="rId3"/>
          <a:stretch>
            <a:fillRect/>
          </a:stretch>
        </p:blipFill>
        <p:spPr>
          <a:xfrm>
            <a:off x="6598964" y="2231914"/>
            <a:ext cx="2928658" cy="3904877"/>
          </a:xfrm>
          <a:prstGeom prst="rect">
            <a:avLst/>
          </a:prstGeom>
        </p:spPr>
      </p:pic>
    </p:spTree>
    <p:extLst>
      <p:ext uri="{BB962C8B-B14F-4D97-AF65-F5344CB8AC3E}">
        <p14:creationId xmlns:p14="http://schemas.microsoft.com/office/powerpoint/2010/main" val="1142751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99</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41186" y="2972566"/>
            <a:ext cx="7204488" cy="4016484"/>
          </a:xfrm>
          <a:prstGeom prst="rect">
            <a:avLst/>
          </a:prstGeom>
          <a:noFill/>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lang="en-US" sz="3300" b="0" i="1">
                <a:effectLst/>
              </a:rPr>
              <a:t>Reaching Post-Acute and Other Congregate Care Settings: </a:t>
            </a:r>
          </a:p>
          <a:p>
            <a:pPr marL="0" marR="0" lvl="0" indent="0" algn="l" defTabSz="912205" rtl="0" eaLnBrk="1" fontAlgn="auto" latinLnBrk="0" hangingPunct="1">
              <a:lnSpc>
                <a:spcPct val="100000"/>
              </a:lnSpc>
              <a:spcBef>
                <a:spcPts val="0"/>
              </a:spcBef>
              <a:spcAft>
                <a:spcPts val="0"/>
              </a:spcAft>
              <a:buClrTx/>
              <a:buSzTx/>
              <a:buFontTx/>
              <a:buNone/>
              <a:tabLst/>
              <a:defRPr/>
            </a:pPr>
            <a:r>
              <a:rPr lang="en-US" sz="3300" b="0" i="1">
                <a:effectLst/>
              </a:rPr>
              <a:t>The Regional Rapid Response </a:t>
            </a:r>
          </a:p>
          <a:p>
            <a:pPr marL="0" marR="0" lvl="0" indent="0" algn="l" defTabSz="912205" rtl="0" eaLnBrk="1" fontAlgn="auto" latinLnBrk="0" hangingPunct="1">
              <a:lnSpc>
                <a:spcPct val="100000"/>
              </a:lnSpc>
              <a:spcBef>
                <a:spcPts val="0"/>
              </a:spcBef>
              <a:spcAft>
                <a:spcPts val="0"/>
              </a:spcAft>
              <a:buClrTx/>
              <a:buSzTx/>
              <a:buFontTx/>
              <a:buNone/>
              <a:tabLst/>
              <a:defRPr/>
            </a:pPr>
            <a:r>
              <a:rPr lang="en-US" sz="3300" b="0" i="1">
                <a:effectLst/>
              </a:rPr>
              <a:t>Assistance Program</a:t>
            </a:r>
          </a:p>
          <a:p>
            <a:pPr marL="0" marR="0" lvl="0" indent="0" algn="l" defTabSz="912205" rtl="0" eaLnBrk="1" fontAlgn="auto" latinLnBrk="0" hangingPunct="1">
              <a:lnSpc>
                <a:spcPct val="100000"/>
              </a:lnSpc>
              <a:spcBef>
                <a:spcPts val="0"/>
              </a:spcBef>
              <a:spcAft>
                <a:spcPts val="0"/>
              </a:spcAft>
              <a:buClrTx/>
              <a:buSzTx/>
              <a:buFontTx/>
              <a:buNone/>
              <a:tabLst/>
              <a:defRPr/>
            </a:pPr>
            <a:endParaRPr kumimoji="0" lang="en-US" sz="3300" b="1" i="1" u="none" strike="noStrike" kern="1200" cap="none" spc="0" normalizeH="0" baseline="0" noProof="0">
              <a:ln>
                <a:noFill/>
              </a:ln>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2800" b="0">
                <a:effectLst/>
              </a:rPr>
              <a:t>John M. Weigand, MD, CMD</a:t>
            </a:r>
            <a:br>
              <a:rPr lang="en-US" sz="2800"/>
            </a:br>
            <a:r>
              <a:rPr lang="en-US" sz="2800" b="0">
                <a:effectLst/>
              </a:rPr>
              <a:t>Jessica L. Coleman, DO, CMD</a:t>
            </a:r>
            <a:br>
              <a:rPr lang="en-US" sz="3200"/>
            </a:br>
            <a:endParaRPr kumimoji="0" lang="en-US" sz="3000" b="1" i="1" u="none" strike="noStrike" kern="1200" cap="none" spc="0" normalizeH="0" baseline="0" noProof="0">
              <a:ln>
                <a:noFill/>
              </a:ln>
              <a:effectLst/>
              <a:uLnTx/>
              <a:uFillTx/>
              <a:ea typeface="+mn-ea"/>
              <a:cs typeface="+mn-cs"/>
            </a:endParaRPr>
          </a:p>
        </p:txBody>
      </p:sp>
      <p:sp>
        <p:nvSpPr>
          <p:cNvPr id="9" name="TextBox 8">
            <a:extLst>
              <a:ext uri="{FF2B5EF4-FFF2-40B4-BE49-F238E27FC236}">
                <a16:creationId xmlns:a16="http://schemas.microsoft.com/office/drawing/2014/main" id="{CFBCAA05-ED6C-4080-9C28-F279E7D7E9A0}"/>
              </a:ext>
            </a:extLst>
          </p:cNvPr>
          <p:cNvSpPr txBox="1"/>
          <p:nvPr/>
        </p:nvSpPr>
        <p:spPr>
          <a:xfrm>
            <a:off x="6063380" y="1677037"/>
            <a:ext cx="609845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Disclosures: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Nothing to Disclose</a:t>
            </a:r>
          </a:p>
        </p:txBody>
      </p:sp>
    </p:spTree>
    <p:extLst>
      <p:ext uri="{BB962C8B-B14F-4D97-AF65-F5344CB8AC3E}">
        <p14:creationId xmlns:p14="http://schemas.microsoft.com/office/powerpoint/2010/main" val="119562246"/>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1.xml><?xml version="1.0" encoding="utf-8"?>
<a:theme xmlns:a="http://schemas.openxmlformats.org/drawingml/2006/main" name="1_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C8DAC73-E6C5-EC41-9ECA-CED9CC823BD7}" vid="{55A1F1B2-41D7-3E4C-9EB4-FC0159728EC4}"/>
    </a:ext>
  </a:extLst>
</a:theme>
</file>

<file path=ppt/theme/theme14.xml><?xml version="1.0" encoding="utf-8"?>
<a:theme xmlns:a="http://schemas.openxmlformats.org/drawingml/2006/main" name="4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5.xml><?xml version="1.0" encoding="utf-8"?>
<a:theme xmlns:a="http://schemas.openxmlformats.org/drawingml/2006/main" name="MarkerRule_No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SJMO New ppt theme">
  <a:themeElements>
    <a:clrScheme name="Custom 17">
      <a:dk1>
        <a:srgbClr val="4A4B4D"/>
      </a:dk1>
      <a:lt1>
        <a:sysClr val="window" lastClr="FFFFFF"/>
      </a:lt1>
      <a:dk2>
        <a:srgbClr val="8E1E3C"/>
      </a:dk2>
      <a:lt2>
        <a:srgbClr val="A8B236"/>
      </a:lt2>
      <a:accent1>
        <a:srgbClr val="EDBB22"/>
      </a:accent1>
      <a:accent2>
        <a:srgbClr val="D88430"/>
      </a:accent2>
      <a:accent3>
        <a:srgbClr val="85A5AC"/>
      </a:accent3>
      <a:accent4>
        <a:srgbClr val="B6A78B"/>
      </a:accent4>
      <a:accent5>
        <a:srgbClr val="766150"/>
      </a:accent5>
      <a:accent6>
        <a:srgbClr val="A2B133"/>
      </a:accent6>
      <a:hlink>
        <a:srgbClr val="00A9E0"/>
      </a:hlink>
      <a:folHlink>
        <a:srgbClr val="8A193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18.xml><?xml version="1.0" encoding="utf-8"?>
<a:theme xmlns:a="http://schemas.openxmlformats.org/drawingml/2006/main" name="St. Joe's_PPTtemplate">
  <a:themeElements>
    <a:clrScheme name="Custom 17">
      <a:dk1>
        <a:srgbClr val="4A4B4D"/>
      </a:dk1>
      <a:lt1>
        <a:sysClr val="window" lastClr="FFFFFF"/>
      </a:lt1>
      <a:dk2>
        <a:srgbClr val="8E1E3C"/>
      </a:dk2>
      <a:lt2>
        <a:srgbClr val="A8B236"/>
      </a:lt2>
      <a:accent1>
        <a:srgbClr val="EDBB22"/>
      </a:accent1>
      <a:accent2>
        <a:srgbClr val="D88430"/>
      </a:accent2>
      <a:accent3>
        <a:srgbClr val="85A5AC"/>
      </a:accent3>
      <a:accent4>
        <a:srgbClr val="B6A78B"/>
      </a:accent4>
      <a:accent5>
        <a:srgbClr val="766150"/>
      </a:accent5>
      <a:accent6>
        <a:srgbClr val="A2B133"/>
      </a:accent6>
      <a:hlink>
        <a:srgbClr val="00A9E0"/>
      </a:hlink>
      <a:folHlink>
        <a:srgbClr val="8A193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0.xml><?xml version="1.0" encoding="utf-8"?>
<a:theme xmlns:a="http://schemas.openxmlformats.org/drawingml/2006/main" name="3_Office Them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NCEH_ATSDR_combine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5.xml><?xml version="1.0" encoding="utf-8"?>
<a:theme xmlns:a="http://schemas.openxmlformats.org/drawingml/2006/main" name="7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8_Master">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8.xml><?xml version="1.0" encoding="utf-8"?>
<a:theme xmlns:a="http://schemas.openxmlformats.org/drawingml/2006/main" name="5_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9.xml><?xml version="1.0" encoding="utf-8"?>
<a:theme xmlns:a="http://schemas.openxmlformats.org/drawingml/2006/main" name="4_USG Federal COVID-19 Response - 11145">
  <a:themeElements>
    <a:clrScheme name="Custom 15">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5CFFF"/>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336708e-a997-4108-a0c0-d79037137413">
      <UserInfo>
        <DisplayName>Wollins, Dana</DisplayName>
        <AccountId>24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23830D7A39A24FB18EB290931DDBCA" ma:contentTypeVersion="13" ma:contentTypeDescription="Create a new document." ma:contentTypeScope="" ma:versionID="6d1e1ecabc6d34154db40055ca211583">
  <xsd:schema xmlns:xsd="http://www.w3.org/2001/XMLSchema" xmlns:xs="http://www.w3.org/2001/XMLSchema" xmlns:p="http://schemas.microsoft.com/office/2006/metadata/properties" xmlns:ns2="71d5da6b-d7cb-4b53-8658-00610b1bc3f3" xmlns:ns3="7336708e-a997-4108-a0c0-d79037137413" targetNamespace="http://schemas.microsoft.com/office/2006/metadata/properties" ma:root="true" ma:fieldsID="e72be7d83a166f3e37b75c0ba13cf0af" ns2:_="" ns3:_="">
    <xsd:import namespace="71d5da6b-d7cb-4b53-8658-00610b1bc3f3"/>
    <xsd:import namespace="7336708e-a997-4108-a0c0-d790371374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d5da6b-d7cb-4b53-8658-00610b1bc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36708e-a997-4108-a0c0-d790371374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5D6099-8205-4478-92E4-BFC9A5F0FDB0}">
  <ds:schemaRefs>
    <ds:schemaRef ds:uri="http://schemas.microsoft.com/sharepoint/v3/contenttype/forms"/>
  </ds:schemaRefs>
</ds:datastoreItem>
</file>

<file path=customXml/itemProps2.xml><?xml version="1.0" encoding="utf-8"?>
<ds:datastoreItem xmlns:ds="http://schemas.openxmlformats.org/officeDocument/2006/customXml" ds:itemID="{3F91D1E5-792F-493F-B904-61D2899024D0}">
  <ds:schemaRefs>
    <ds:schemaRef ds:uri="71d5da6b-d7cb-4b53-8658-00610b1bc3f3"/>
    <ds:schemaRef ds:uri="7336708e-a997-4108-a0c0-d790371374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7C9A3A2-ECC0-490E-818F-3EB1365C03DB}">
  <ds:schemaRefs>
    <ds:schemaRef ds:uri="71d5da6b-d7cb-4b53-8658-00610b1bc3f3"/>
    <ds:schemaRef ds:uri="7336708e-a997-4108-a0c0-d790371374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118</Slides>
  <Notes>68</Notes>
  <HiddenSlides>0</HiddenSlides>
  <ScaleCrop>false</ScaleCrop>
  <HeadingPairs>
    <vt:vector size="4" baseType="variant">
      <vt:variant>
        <vt:lpstr>Theme</vt:lpstr>
      </vt:variant>
      <vt:variant>
        <vt:i4>24</vt:i4>
      </vt:variant>
      <vt:variant>
        <vt:lpstr>Slide Titles</vt:lpstr>
      </vt:variant>
      <vt:variant>
        <vt:i4>118</vt:i4>
      </vt:variant>
    </vt:vector>
  </HeadingPairs>
  <TitlesOfParts>
    <vt:vector size="142" baseType="lpstr">
      <vt:lpstr>Office Theme</vt:lpstr>
      <vt:lpstr>3_Master</vt:lpstr>
      <vt:lpstr>5_NCEH_ATSDR_combined</vt:lpstr>
      <vt:lpstr>NCIRD-2016-9b</vt:lpstr>
      <vt:lpstr>7_Master</vt:lpstr>
      <vt:lpstr>8_Master</vt:lpstr>
      <vt:lpstr>USG Federal COVID-19 Response - 11145</vt:lpstr>
      <vt:lpstr>5_USG Federal COVID-19 Response - 11145</vt:lpstr>
      <vt:lpstr>4_USG Federal COVID-19 Response - 11145</vt:lpstr>
      <vt:lpstr>3_USG Federal COVID-19 Response - 11145</vt:lpstr>
      <vt:lpstr>1_USG Federal COVID-19 Response - 11145</vt:lpstr>
      <vt:lpstr>2_Office Theme</vt:lpstr>
      <vt:lpstr>Theme1</vt:lpstr>
      <vt:lpstr>4_Master</vt:lpstr>
      <vt:lpstr>MarkerRule_NoLogo</vt:lpstr>
      <vt:lpstr>1_Office Theme</vt:lpstr>
      <vt:lpstr>1_SJMO New ppt theme</vt:lpstr>
      <vt:lpstr>St. Joe's_PPTtemplate</vt:lpstr>
      <vt:lpstr>Blank Presentation</vt:lpstr>
      <vt:lpstr>3_Office Theme</vt:lpstr>
      <vt:lpstr>4_Office Theme</vt:lpstr>
      <vt:lpstr>5_Office Theme</vt:lpstr>
      <vt:lpstr>6_Office Theme</vt:lpstr>
      <vt:lpstr>7_Office Theme</vt:lpstr>
      <vt:lpstr>CDC/IDSA COVID-19 Clinician Call February 5, 2022</vt:lpstr>
      <vt:lpstr>Today’s Agenda</vt:lpstr>
      <vt:lpstr>PowerPoint Presentation</vt:lpstr>
      <vt:lpstr>Q&amp;A/Discussion</vt:lpstr>
      <vt:lpstr>PowerPoint Presentation</vt:lpstr>
      <vt:lpstr>PowerPoint Presentation</vt:lpstr>
      <vt:lpstr>PowerPoint Presentation</vt:lpstr>
      <vt:lpstr>Omicron has replaced Delta as the predominant variant in the United States.</vt:lpstr>
      <vt:lpstr>U.S. COVID-19 cases and hospitalizations are declining.</vt:lpstr>
      <vt:lpstr>U.S. COVID-19 deaths have risen in recent weeks.</vt:lpstr>
      <vt:lpstr>Disease severity appears to be lower for Omicron than for Delta.</vt:lpstr>
      <vt:lpstr>mRNA vaccine effectiveness (VE) is lower for symptomatic infection due to Omicron compared to Delta.</vt:lpstr>
      <vt:lpstr>mRNA vaccine effectiveness (VE) is lower against hospitalization for Omicron compared to Delta.</vt:lpstr>
      <vt:lpstr>Clinical presentation may differ for Omicron compared to Delta. </vt:lpstr>
      <vt:lpstr>BA.2 is growing quickly in some countries. </vt:lpstr>
      <vt:lpstr>BA.2 is growing quickly in some countries. </vt:lpstr>
      <vt:lpstr>Early evidence suggests BA.2 is more transmissible than BA.1. </vt:lpstr>
      <vt:lpstr>Questions remain about the characteristics of BA.2.</vt:lpstr>
      <vt:lpstr>PowerPoint Presentation</vt:lpstr>
      <vt:lpstr>PowerPoint Presentation</vt:lpstr>
      <vt:lpstr>PowerPoint Presentation</vt:lpstr>
      <vt:lpstr>PowerPoint Presentation</vt:lpstr>
      <vt:lpstr>Outpatient COVID-19 Algorithm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Reaching Underserved Patients: Grady Health System</vt:lpstr>
      <vt:lpstr>High Quality Care for All </vt:lpstr>
      <vt:lpstr>Community Assets</vt:lpstr>
      <vt:lpstr>Our Caregivers </vt:lpstr>
      <vt:lpstr>Barriers to care</vt:lpstr>
      <vt:lpstr>No judgment zone </vt:lpstr>
      <vt:lpstr>Testing and Vaccines </vt:lpstr>
      <vt:lpstr>Mobile Integrated Health (MIH)</vt:lpstr>
      <vt:lpstr>Vivify </vt:lpstr>
      <vt:lpstr>Decision Tree </vt:lpstr>
      <vt:lpstr>Oral therapeutics </vt:lpstr>
      <vt:lpstr>Monoclonal Ab/Remdesivir </vt:lpstr>
      <vt:lpstr>Paxlovid </vt:lpstr>
      <vt:lpstr>Clinical Decision Support</vt:lpstr>
      <vt:lpstr>Clinical Decision Support </vt:lpstr>
      <vt:lpstr>Clinical Decision Support </vt:lpstr>
      <vt:lpstr>Summary – It takes a Village </vt:lpstr>
      <vt:lpstr>Acknowledgments</vt:lpstr>
      <vt:lpstr>PowerPoint Presentation</vt:lpstr>
      <vt:lpstr>Operationalizing Outpatient COVID-19 Therapeutics: Lessons from the Field:  Improving Access and Optimizing Delivery</vt:lpstr>
      <vt:lpstr>Current Outpatient Treatment Algorithm</vt:lpstr>
      <vt:lpstr>COVID Respiratory Clinic Process </vt:lpstr>
      <vt:lpstr>Outpatient Treatment Options  </vt:lpstr>
      <vt:lpstr>Education Pearls for Oral anti-virals for mild-mod COVID  </vt:lpstr>
      <vt:lpstr>How do I locate and prescribe Paxlovid?? </vt:lpstr>
      <vt:lpstr>Outpatient COVID Treatment: Neutralizing monoclonal antibodies for the treatment of COVID </vt:lpstr>
      <vt:lpstr>Sotrovimab- Tier 1: &lt; 2 week supply </vt:lpstr>
      <vt:lpstr>Sotrovimab- Tier 2: 2-4 week supply </vt:lpstr>
      <vt:lpstr>Tier Prioritization Systems required for limited supply treatments</vt:lpstr>
      <vt:lpstr>PowerPoint Presentation</vt:lpstr>
      <vt:lpstr> PrEP for the Oncology Population at Montefiore  </vt:lpstr>
      <vt:lpstr>Background</vt:lpstr>
      <vt:lpstr>Spike IgG response  among cancer patients</vt:lpstr>
      <vt:lpstr>Immune response to vaccination among cancer patients</vt:lpstr>
      <vt:lpstr>PowerPoint Presentation</vt:lpstr>
      <vt:lpstr>Efficacy of booster vaccine dose in cancer patients</vt:lpstr>
      <vt:lpstr>Using local data to inform PreP allocation</vt:lpstr>
      <vt:lpstr>Monoclonal Ab Program Evolution</vt:lpstr>
      <vt:lpstr>Stewardship “Command Center” for mAb Treatment and Prophylaxis</vt:lpstr>
      <vt:lpstr>How it started…</vt:lpstr>
      <vt:lpstr> Referral Checklist  </vt:lpstr>
      <vt:lpstr>Workflow</vt:lpstr>
      <vt:lpstr>Remaining Questions/Challenges</vt:lpstr>
      <vt:lpstr>Thank You</vt:lpstr>
      <vt:lpstr>PowerPoint Presentation</vt:lpstr>
      <vt:lpstr>Administration of Monoclonal Antibody: Real-World Implementation     </vt:lpstr>
      <vt:lpstr>So, the Story Begins…</vt:lpstr>
      <vt:lpstr>COVID-19 Waves in Michigan</vt:lpstr>
      <vt:lpstr>Referrals and Operations</vt:lpstr>
      <vt:lpstr>NIH Prioritization Criteria for Treatment</vt:lpstr>
      <vt:lpstr>MDHHS Prioritization Criteria </vt:lpstr>
      <vt:lpstr>Show Me the Money: The Business Case</vt:lpstr>
      <vt:lpstr>Home MAB in a Michigan Snowstorm</vt:lpstr>
      <vt:lpstr>Infusion in the MAB Clinic</vt:lpstr>
      <vt:lpstr>Treatment and Observation in the MAB Clinic</vt:lpstr>
      <vt:lpstr>PowerPoint Presentation</vt:lpstr>
      <vt:lpstr>PowerPoint Presentation</vt:lpstr>
      <vt:lpstr>Feeling the Impact of Omicron</vt:lpstr>
      <vt:lpstr>Followup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CONGREGATE-CARE SETTINGS CURRENTLY SERVED</vt:lpstr>
      <vt:lpstr>RESOURCES AT VARIOUS STAGES OF THE COVID-19 PANDEMIC</vt:lpstr>
      <vt:lpstr>RESOURCES AT VARIOUS STAGES OF THE COVID-19 PANDEMIC</vt:lpstr>
      <vt:lpstr>PowerPoint Presentation</vt:lpstr>
      <vt:lpstr>PowerPoint Presentation</vt:lpstr>
      <vt:lpstr>PowerPoint Presentation</vt:lpstr>
      <vt:lpstr>Q&amp;A</vt:lpstr>
      <vt:lpstr>Selected Resources</vt:lpstr>
      <vt:lpstr>Selected Resources</vt:lpstr>
      <vt:lpstr>PowerPoint Presentation</vt:lpstr>
      <vt:lpstr>CDC-IDSA Partnership: Clinical Management Call Support</vt:lpstr>
      <vt:lpstr> Continue the conversation on Twitter  @RealTimeCOVID19 #RealTimeCOVID19 </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Ferguson, Suzanne R.</dc:creator>
  <cp:revision>1</cp:revision>
  <dcterms:created xsi:type="dcterms:W3CDTF">2019-05-07T19:02:18Z</dcterms:created>
  <dcterms:modified xsi:type="dcterms:W3CDTF">2022-02-05T19:45:03Z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0x0101002923830D7A39A24FB18EB290931DDBCA</vt:lpwstr>
  </property>
</Properties>
</file>